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61" r:id="rId3"/>
    <p:sldId id="260" r:id="rId4"/>
    <p:sldId id="264" r:id="rId5"/>
    <p:sldId id="265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554"/>
    <a:srgbClr val="498F34"/>
    <a:srgbClr val="BDBDBD"/>
    <a:srgbClr val="B31F20"/>
    <a:srgbClr val="696969"/>
    <a:srgbClr val="4472C4"/>
    <a:srgbClr val="EBD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D34BC-276F-46AD-B176-336C3E79BC3C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FD654-EF6A-4074-B1E5-17371956E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859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FD654-EF6A-4074-B1E5-17371956E99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350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FD654-EF6A-4074-B1E5-17371956E99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44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B0B5-5943-4A73-BD1F-54E102DA0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E06D5-A569-421A-A148-33EA2E1AE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D17E2-2A48-4960-A9F9-FE152076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6ABE8-B1ED-417F-B6BF-6DF7CC0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AF1F0-2995-4B83-84AB-D0F31E32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92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02C9-277D-4B3E-8365-90B65899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E22A1-9FC5-42FA-ACEC-86FEC4376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A5F96-CAFB-41BD-8F8E-A98F9B61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BCEB8-91F6-4CE5-87C5-2F64B620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B22DF-9A93-4751-AF01-CC011FAF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21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8F492-A522-46F7-868A-8D6608B30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36E4-F015-49D4-8E06-20DAFA65E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462FE-FF95-4EFB-8151-A861F0B7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B68C6-0EF7-4D55-8AE6-9AD97A4B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66F3-A943-44F7-9863-2E202A15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74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A542-2CEF-45F8-8843-AB517D2C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B555-4178-4569-BE6A-3C85CF8E7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D51A0-9CCD-438A-A1D2-D837267F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4BF8-99B9-402B-989E-4EA47EAC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FB25A-D6F5-4D97-B70B-D51A11FC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12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B498-2304-4D0C-B9F8-418DC144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EC5C6-9393-44B9-B466-87596FAB7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7353F-69F2-4F6C-B0A3-A749F938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3E4BB-53E8-4485-8E52-78859DAE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3A8C5-72AC-4FC1-8913-20F68B7B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46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3861-438E-4D5D-B5D9-8C80BB51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26EF-95A5-469B-9EC1-37EA85822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72C46-50AE-4869-9619-472D1C57A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43937-3567-49F4-AA28-585AB205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C6075-742F-4F32-A919-95E94E11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1EE68-BFCE-41F7-BAFF-8E261D49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62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4E16-BB70-49F2-8BD3-DCEE2AC7C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D84EF-3AAB-4B3F-8005-B96FDA462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FFB67-278E-4BD9-8248-C22B550B5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B107E-5D38-4D91-8441-FEF3FBAF6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F4213-D510-4CE0-8EB4-FFCA0BAAA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41CD7-E67D-4E52-AF26-62983D2B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7F2A2-7259-4AA9-9126-F4AF8B89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4FCB3-8F6C-414D-9B58-1128B28B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21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2632-FD41-4B6D-B86E-A7F59A01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4A2D0-5139-434D-A9CB-B6347943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1F642-FB95-431B-A495-9F00AD69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01E52-A758-4A9E-BC06-D1DDD29A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92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A4B0E-D806-42D3-B55A-E20B2E4C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C5F42-1A7D-4F20-9282-52121EAE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F3825-7840-40EB-BBEB-D5A058FC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6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465D-61D8-42CD-8D3E-AB3B402B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9C8F-2AD6-4728-9860-D378544A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1ECA3-4315-4E00-9B4A-D2340D6F5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2EC32-7D01-4CAC-A5E9-D8BBA8B0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C1967-0E6E-4BB5-96D1-B61AA751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FA8B5-EFA7-4E88-83DB-15D002BC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34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872C-3717-40C4-B7AC-BF6DEFA7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A4AC5-A08C-4B4A-9226-5AD37BF5A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7023B-14B1-4199-B40C-F8D0CF50B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12200-7AB7-4A7A-ADC8-C6BA5F6D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271C8-BE22-4475-AA22-9929F9DE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03997-6123-4A4E-A57D-0A229B7D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12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C744C-BE56-445C-A88F-34827926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60F42-EECC-40B0-A931-81E743CCE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45693-45D8-4B81-8824-06AD811D4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A925D-6802-4F82-B3A4-43BDB522D203}" type="datetimeFigureOut">
              <a:rPr lang="en-GB" smtClean="0"/>
              <a:t>20/07/2023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97F4B-D011-4D73-AF33-6F8BFACCF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BA796-8284-45EB-BDD6-4D53C3132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53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12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3.jpe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AA30F46-5EAA-C220-933F-8A17171C88AE}"/>
              </a:ext>
            </a:extLst>
          </p:cNvPr>
          <p:cNvGrpSpPr/>
          <p:nvPr/>
        </p:nvGrpSpPr>
        <p:grpSpPr>
          <a:xfrm>
            <a:off x="0" y="70109"/>
            <a:ext cx="8139962" cy="3110430"/>
            <a:chOff x="2223238" y="220570"/>
            <a:chExt cx="8139962" cy="3110430"/>
          </a:xfrm>
        </p:grpSpPr>
        <p:sp>
          <p:nvSpPr>
            <p:cNvPr id="5" name="Google Shape;90;p1">
              <a:extLst>
                <a:ext uri="{FF2B5EF4-FFF2-40B4-BE49-F238E27FC236}">
                  <a16:creationId xmlns:a16="http://schemas.microsoft.com/office/drawing/2014/main" id="{19CDE1A0-E8E2-8C0B-0813-751F278A57AE}"/>
                </a:ext>
              </a:extLst>
            </p:cNvPr>
            <p:cNvSpPr/>
            <p:nvPr/>
          </p:nvSpPr>
          <p:spPr>
            <a:xfrm>
              <a:off x="4793743" y="941810"/>
              <a:ext cx="450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98;p1">
              <a:extLst>
                <a:ext uri="{FF2B5EF4-FFF2-40B4-BE49-F238E27FC236}">
                  <a16:creationId xmlns:a16="http://schemas.microsoft.com/office/drawing/2014/main" id="{461324CE-1125-DE5A-D565-2B85F1B051F2}"/>
                </a:ext>
              </a:extLst>
            </p:cNvPr>
            <p:cNvSpPr/>
            <p:nvPr/>
          </p:nvSpPr>
          <p:spPr>
            <a:xfrm>
              <a:off x="4617430" y="941810"/>
              <a:ext cx="180000" cy="360000"/>
            </a:xfrm>
            <a:prstGeom prst="rect">
              <a:avLst/>
            </a:prstGeom>
            <a:solidFill>
              <a:srgbClr val="B31F2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6;p1">
              <a:extLst>
                <a:ext uri="{FF2B5EF4-FFF2-40B4-BE49-F238E27FC236}">
                  <a16:creationId xmlns:a16="http://schemas.microsoft.com/office/drawing/2014/main" id="{9171F7F9-2990-6759-7DA4-19438AC60CA5}"/>
                </a:ext>
              </a:extLst>
            </p:cNvPr>
            <p:cNvSpPr/>
            <p:nvPr/>
          </p:nvSpPr>
          <p:spPr>
            <a:xfrm>
              <a:off x="3990553" y="941810"/>
              <a:ext cx="630000" cy="360000"/>
            </a:xfrm>
            <a:prstGeom prst="rect">
              <a:avLst/>
            </a:prstGeom>
            <a:solidFill>
              <a:srgbClr val="498F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6812FC-9A01-64EC-83CA-A86DA35CAE3B}"/>
                </a:ext>
              </a:extLst>
            </p:cNvPr>
            <p:cNvSpPr txBox="1"/>
            <p:nvPr/>
          </p:nvSpPr>
          <p:spPr>
            <a:xfrm>
              <a:off x="2223238" y="525264"/>
              <a:ext cx="2490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>
                  <a:solidFill>
                    <a:srgbClr val="498F34"/>
                  </a:solidFill>
                </a:rPr>
                <a:t>Development (3-4 years)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D9A9C1-FDBF-CF01-72FB-06D6C01CB586}"/>
                </a:ext>
              </a:extLst>
            </p:cNvPr>
            <p:cNvSpPr txBox="1"/>
            <p:nvPr/>
          </p:nvSpPr>
          <p:spPr>
            <a:xfrm>
              <a:off x="4058269" y="220570"/>
              <a:ext cx="2976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C00000"/>
                  </a:solidFill>
                </a:rPr>
                <a:t>Construction (6-12 months)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B2714F-ABEB-3161-6ED0-F02E0AC84109}"/>
                </a:ext>
              </a:extLst>
            </p:cNvPr>
            <p:cNvSpPr txBox="1"/>
            <p:nvPr/>
          </p:nvSpPr>
          <p:spPr>
            <a:xfrm>
              <a:off x="6356744" y="435971"/>
              <a:ext cx="2643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Operation  (&gt;25 years)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F20F0F-34B3-93E5-8BA1-35B96CFB0F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96436" y="552235"/>
              <a:ext cx="358" cy="473426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Google Shape;90;p1">
              <a:extLst>
                <a:ext uri="{FF2B5EF4-FFF2-40B4-BE49-F238E27FC236}">
                  <a16:creationId xmlns:a16="http://schemas.microsoft.com/office/drawing/2014/main" id="{72AC24E4-D1C9-91DE-3FAC-14E924025F40}"/>
                </a:ext>
              </a:extLst>
            </p:cNvPr>
            <p:cNvSpPr/>
            <p:nvPr/>
          </p:nvSpPr>
          <p:spPr>
            <a:xfrm>
              <a:off x="9293743" y="941810"/>
              <a:ext cx="686473" cy="3600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90;p1">
              <a:extLst>
                <a:ext uri="{FF2B5EF4-FFF2-40B4-BE49-F238E27FC236}">
                  <a16:creationId xmlns:a16="http://schemas.microsoft.com/office/drawing/2014/main" id="{F1C58479-07E7-8295-6801-4C79F9BB7F79}"/>
                </a:ext>
              </a:extLst>
            </p:cNvPr>
            <p:cNvSpPr/>
            <p:nvPr/>
          </p:nvSpPr>
          <p:spPr>
            <a:xfrm rot="10800000">
              <a:off x="3306056" y="941805"/>
              <a:ext cx="686473" cy="360000"/>
            </a:xfrm>
            <a:prstGeom prst="rect">
              <a:avLst/>
            </a:prstGeom>
            <a:gradFill>
              <a:gsLst>
                <a:gs pos="0">
                  <a:srgbClr val="498F34"/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F7E96DA-A8E7-CC5A-3B53-3D2150B7BDB3}"/>
                </a:ext>
              </a:extLst>
            </p:cNvPr>
            <p:cNvSpPr txBox="1"/>
            <p:nvPr/>
          </p:nvSpPr>
          <p:spPr>
            <a:xfrm>
              <a:off x="2976116" y="1382764"/>
              <a:ext cx="16978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Commissioning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C62FD9-C803-3C33-D22E-7E7C9F0AD304}"/>
                </a:ext>
              </a:extLst>
            </p:cNvPr>
            <p:cNvSpPr txBox="1"/>
            <p:nvPr/>
          </p:nvSpPr>
          <p:spPr>
            <a:xfrm>
              <a:off x="3612912" y="1633420"/>
              <a:ext cx="129292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600" dirty="0"/>
                <a:t>Provisional Acceptance</a:t>
              </a:r>
            </a:p>
            <a:p>
              <a:pPr algn="r"/>
              <a:r>
                <a:rPr lang="en-GB" sz="1600" dirty="0"/>
                <a:t>Certificate (PAC)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9C28C5-5F41-2370-8938-ED0AC24F6561}"/>
                </a:ext>
              </a:extLst>
            </p:cNvPr>
            <p:cNvSpPr txBox="1"/>
            <p:nvPr/>
          </p:nvSpPr>
          <p:spPr>
            <a:xfrm>
              <a:off x="5542630" y="1382764"/>
              <a:ext cx="2058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Final owner take-over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521915-145B-8592-E5F0-53D02D6C6AA2}"/>
                </a:ext>
              </a:extLst>
            </p:cNvPr>
            <p:cNvSpPr txBox="1"/>
            <p:nvPr/>
          </p:nvSpPr>
          <p:spPr>
            <a:xfrm>
              <a:off x="5071460" y="1633420"/>
              <a:ext cx="137918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Final Acceptance</a:t>
              </a:r>
            </a:p>
            <a:p>
              <a:r>
                <a:rPr lang="en-GB" sz="1600" dirty="0"/>
                <a:t>Certificate (FAC)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8CBDC74-6511-8645-9929-6451ACD34CC3}"/>
                </a:ext>
              </a:extLst>
            </p:cNvPr>
            <p:cNvCxnSpPr>
              <a:cxnSpLocks/>
            </p:cNvCxnSpPr>
            <p:nvPr/>
          </p:nvCxnSpPr>
          <p:spPr>
            <a:xfrm>
              <a:off x="4781562" y="2722021"/>
              <a:ext cx="396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8F62FE-BDEF-3B61-81FF-D775C85C79AB}"/>
                </a:ext>
              </a:extLst>
            </p:cNvPr>
            <p:cNvSpPr txBox="1"/>
            <p:nvPr/>
          </p:nvSpPr>
          <p:spPr>
            <a:xfrm>
              <a:off x="4245280" y="2746225"/>
              <a:ext cx="15274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2 year EPC warranty period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A58B9F6-DC41-8E21-2DBD-F3D2D659D74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35756" y="1301805"/>
              <a:ext cx="72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07C845D-4EF6-87AB-7EC3-AF8F4C79542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798899" y="1307005"/>
              <a:ext cx="72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1E105C2-467C-57D9-4D64-DA18B2356A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9154" y="1301810"/>
              <a:ext cx="330164" cy="256966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CC98504-E04D-154C-C564-11A414C650A3}"/>
                </a:ext>
              </a:extLst>
            </p:cNvPr>
            <p:cNvSpPr txBox="1"/>
            <p:nvPr/>
          </p:nvSpPr>
          <p:spPr>
            <a:xfrm>
              <a:off x="4664768" y="721313"/>
              <a:ext cx="56984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0   1   2   3   4   5   6   7   8   9   10               15                       20                        25          years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4CBD988-292F-8A14-F758-30621D27BD35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5157226" y="1301805"/>
              <a:ext cx="385404" cy="250236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394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9;p1">
            <a:extLst>
              <a:ext uri="{FF2B5EF4-FFF2-40B4-BE49-F238E27FC236}">
                <a16:creationId xmlns:a16="http://schemas.microsoft.com/office/drawing/2014/main" id="{4FDA1821-A2A1-64EF-A7F4-FA2894795A1F}"/>
              </a:ext>
            </a:extLst>
          </p:cNvPr>
          <p:cNvSpPr/>
          <p:nvPr/>
        </p:nvSpPr>
        <p:spPr>
          <a:xfrm>
            <a:off x="68442" y="84027"/>
            <a:ext cx="3937107" cy="5970660"/>
          </a:xfrm>
          <a:prstGeom prst="rect">
            <a:avLst/>
          </a:prstGeom>
          <a:solidFill>
            <a:srgbClr val="498F34">
              <a:alpha val="5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GB" sz="1800" b="1" dirty="0"/>
              <a:t>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Concept development and site identification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echnical design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Feasibility analysis and economical optimization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Detailed technical Design</a:t>
            </a:r>
          </a:p>
          <a:p>
            <a:pPr algn="ctr"/>
            <a:endParaRPr lang="en-GB" sz="1800" b="1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4;p1">
            <a:extLst>
              <a:ext uri="{FF2B5EF4-FFF2-40B4-BE49-F238E27FC236}">
                <a16:creationId xmlns:a16="http://schemas.microsoft.com/office/drawing/2014/main" id="{32B1E75B-D516-DE88-F531-55CA64CB94CA}"/>
              </a:ext>
            </a:extLst>
          </p:cNvPr>
          <p:cNvSpPr/>
          <p:nvPr/>
        </p:nvSpPr>
        <p:spPr>
          <a:xfrm>
            <a:off x="152642" y="4743296"/>
            <a:ext cx="3549983" cy="1102322"/>
          </a:xfrm>
          <a:prstGeom prst="rect">
            <a:avLst/>
          </a:prstGeom>
          <a:solidFill>
            <a:srgbClr val="BDBDB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MILESTONES</a:t>
            </a:r>
            <a:endParaRPr sz="18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89;p1">
            <a:extLst>
              <a:ext uri="{FF2B5EF4-FFF2-40B4-BE49-F238E27FC236}">
                <a16:creationId xmlns:a16="http://schemas.microsoft.com/office/drawing/2014/main" id="{DB2E68D8-3ABD-C18E-AE87-8F295E3479F3}"/>
              </a:ext>
            </a:extLst>
          </p:cNvPr>
          <p:cNvSpPr/>
          <p:nvPr/>
        </p:nvSpPr>
        <p:spPr>
          <a:xfrm>
            <a:off x="4145165" y="84027"/>
            <a:ext cx="3937107" cy="5970660"/>
          </a:xfrm>
          <a:prstGeom prst="rect">
            <a:avLst/>
          </a:prstGeom>
          <a:solidFill>
            <a:srgbClr val="B31F20">
              <a:alpha val="5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GB" sz="1800" b="1" dirty="0"/>
              <a:t>ENGINEERING, PROCUREMENT, CONSTRUCTION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Engineering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Procurement</a:t>
            </a:r>
          </a:p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Civil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Mechanical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Electrical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Commissioning</a:t>
            </a:r>
            <a:endParaRPr lang="en-GB" dirty="0"/>
          </a:p>
          <a:p>
            <a:pPr algn="ctr"/>
            <a:endParaRPr lang="en-GB" sz="1800" b="1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84;p1">
            <a:extLst>
              <a:ext uri="{FF2B5EF4-FFF2-40B4-BE49-F238E27FC236}">
                <a16:creationId xmlns:a16="http://schemas.microsoft.com/office/drawing/2014/main" id="{4D40CB8A-15CC-E952-31E0-7287B550CBBC}"/>
              </a:ext>
            </a:extLst>
          </p:cNvPr>
          <p:cNvSpPr/>
          <p:nvPr/>
        </p:nvSpPr>
        <p:spPr>
          <a:xfrm>
            <a:off x="4229365" y="4743296"/>
            <a:ext cx="3549983" cy="1102322"/>
          </a:xfrm>
          <a:prstGeom prst="rect">
            <a:avLst/>
          </a:prstGeom>
          <a:solidFill>
            <a:srgbClr val="BDBDB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MILESTONES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GB" sz="1600" b="1" dirty="0">
                <a:latin typeface="Calibri"/>
                <a:ea typeface="Calibri"/>
                <a:cs typeface="Calibri"/>
                <a:sym typeface="Calibri"/>
              </a:rPr>
              <a:t>Cold and hot commissioning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GB" sz="1600" b="1" dirty="0">
                <a:latin typeface="Calibri"/>
                <a:ea typeface="Calibri"/>
                <a:cs typeface="Calibri"/>
                <a:sym typeface="Calibri"/>
              </a:rPr>
              <a:t>Provisional Acceptance Certificate (PAC)</a:t>
            </a:r>
          </a:p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en-GB" sz="16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Final Acceptance Certificate (FAC</a:t>
            </a:r>
            <a:r>
              <a:rPr lang="en-GB" sz="18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46C6C9BF-C802-63FA-3B1A-C3D88BE0AFAE}"/>
              </a:ext>
            </a:extLst>
          </p:cNvPr>
          <p:cNvSpPr/>
          <p:nvPr/>
        </p:nvSpPr>
        <p:spPr>
          <a:xfrm>
            <a:off x="8221888" y="84027"/>
            <a:ext cx="3937107" cy="597066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GB" sz="1800" b="1" dirty="0"/>
              <a:t>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Remote supervision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Preventive 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Corrective maintenance</a:t>
            </a:r>
            <a:endParaRPr lang="en-GB" dirty="0"/>
          </a:p>
          <a:p>
            <a:pPr algn="ctr"/>
            <a:endParaRPr lang="en-GB" sz="1800" b="1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84;p1">
            <a:extLst>
              <a:ext uri="{FF2B5EF4-FFF2-40B4-BE49-F238E27FC236}">
                <a16:creationId xmlns:a16="http://schemas.microsoft.com/office/drawing/2014/main" id="{2BC08896-C170-FDEE-168E-E76318C0CE5B}"/>
              </a:ext>
            </a:extLst>
          </p:cNvPr>
          <p:cNvSpPr/>
          <p:nvPr/>
        </p:nvSpPr>
        <p:spPr>
          <a:xfrm>
            <a:off x="8306088" y="4743296"/>
            <a:ext cx="3549983" cy="1102322"/>
          </a:xfrm>
          <a:prstGeom prst="rect">
            <a:avLst/>
          </a:prstGeom>
          <a:solidFill>
            <a:srgbClr val="BDBDB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MILESTONES</a:t>
            </a:r>
            <a:endParaRPr sz="1800" b="1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E7ACE030-FF49-5235-9BCA-047461053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513" y="671749"/>
            <a:ext cx="10546049" cy="502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28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Freeform: Shape 351">
            <a:extLst>
              <a:ext uri="{FF2B5EF4-FFF2-40B4-BE49-F238E27FC236}">
                <a16:creationId xmlns:a16="http://schemas.microsoft.com/office/drawing/2014/main" id="{C7F2FE3C-1C1B-74AC-F91E-906AE4AF9C59}"/>
              </a:ext>
            </a:extLst>
          </p:cNvPr>
          <p:cNvSpPr/>
          <p:nvPr/>
        </p:nvSpPr>
        <p:spPr>
          <a:xfrm>
            <a:off x="4935605" y="2735702"/>
            <a:ext cx="290611" cy="289881"/>
          </a:xfrm>
          <a:custGeom>
            <a:avLst/>
            <a:gdLst>
              <a:gd name="connsiteX0" fmla="*/ 182077 w 413158"/>
              <a:gd name="connsiteY0" fmla="*/ 355740 h 363000"/>
              <a:gd name="connsiteX1" fmla="*/ 174820 w 413158"/>
              <a:gd name="connsiteY1" fmla="*/ 285588 h 363000"/>
              <a:gd name="connsiteX2" fmla="*/ 167563 w 413158"/>
              <a:gd name="connsiteY2" fmla="*/ 271074 h 363000"/>
              <a:gd name="connsiteX3" fmla="*/ 160306 w 413158"/>
              <a:gd name="connsiteY3" fmla="*/ 254140 h 363000"/>
              <a:gd name="connsiteX4" fmla="*/ 148211 w 413158"/>
              <a:gd name="connsiteY4" fmla="*/ 237207 h 363000"/>
              <a:gd name="connsiteX5" fmla="*/ 133697 w 413158"/>
              <a:gd name="connsiteY5" fmla="*/ 222693 h 363000"/>
              <a:gd name="connsiteX6" fmla="*/ 124020 w 413158"/>
              <a:gd name="connsiteY6" fmla="*/ 217855 h 363000"/>
              <a:gd name="connsiteX7" fmla="*/ 99830 w 413158"/>
              <a:gd name="connsiteY7" fmla="*/ 213017 h 363000"/>
              <a:gd name="connsiteX8" fmla="*/ 12744 w 413158"/>
              <a:gd name="connsiteY8" fmla="*/ 215436 h 363000"/>
              <a:gd name="connsiteX9" fmla="*/ 649 w 413158"/>
              <a:gd name="connsiteY9" fmla="*/ 213017 h 363000"/>
              <a:gd name="connsiteX10" fmla="*/ 3068 w 413158"/>
              <a:gd name="connsiteY10" fmla="*/ 205759 h 363000"/>
              <a:gd name="connsiteX11" fmla="*/ 24839 w 413158"/>
              <a:gd name="connsiteY11" fmla="*/ 191245 h 363000"/>
              <a:gd name="connsiteX12" fmla="*/ 65963 w 413158"/>
              <a:gd name="connsiteY12" fmla="*/ 181569 h 363000"/>
              <a:gd name="connsiteX13" fmla="*/ 169982 w 413158"/>
              <a:gd name="connsiteY13" fmla="*/ 183988 h 363000"/>
              <a:gd name="connsiteX14" fmla="*/ 201430 w 413158"/>
              <a:gd name="connsiteY14" fmla="*/ 193664 h 363000"/>
              <a:gd name="connsiteX15" fmla="*/ 208687 w 413158"/>
              <a:gd name="connsiteY15" fmla="*/ 181569 h 363000"/>
              <a:gd name="connsiteX16" fmla="*/ 206268 w 413158"/>
              <a:gd name="connsiteY16" fmla="*/ 159798 h 363000"/>
              <a:gd name="connsiteX17" fmla="*/ 201430 w 413158"/>
              <a:gd name="connsiteY17" fmla="*/ 128350 h 363000"/>
              <a:gd name="connsiteX18" fmla="*/ 179658 w 413158"/>
              <a:gd name="connsiteY18" fmla="*/ 41264 h 363000"/>
              <a:gd name="connsiteX19" fmla="*/ 174820 w 413158"/>
              <a:gd name="connsiteY19" fmla="*/ 24331 h 363000"/>
              <a:gd name="connsiteX20" fmla="*/ 167563 w 413158"/>
              <a:gd name="connsiteY20" fmla="*/ 14655 h 363000"/>
              <a:gd name="connsiteX21" fmla="*/ 160306 w 413158"/>
              <a:gd name="connsiteY21" fmla="*/ 7398 h 363000"/>
              <a:gd name="connsiteX22" fmla="*/ 155468 w 413158"/>
              <a:gd name="connsiteY22" fmla="*/ 140 h 363000"/>
              <a:gd name="connsiteX23" fmla="*/ 196592 w 413158"/>
              <a:gd name="connsiteY23" fmla="*/ 29169 h 363000"/>
              <a:gd name="connsiteX24" fmla="*/ 208687 w 413158"/>
              <a:gd name="connsiteY24" fmla="*/ 36426 h 363000"/>
              <a:gd name="connsiteX25" fmla="*/ 230458 w 413158"/>
              <a:gd name="connsiteY25" fmla="*/ 55779 h 363000"/>
              <a:gd name="connsiteX26" fmla="*/ 242554 w 413158"/>
              <a:gd name="connsiteY26" fmla="*/ 72712 h 363000"/>
              <a:gd name="connsiteX27" fmla="*/ 252230 w 413158"/>
              <a:gd name="connsiteY27" fmla="*/ 84807 h 363000"/>
              <a:gd name="connsiteX28" fmla="*/ 266744 w 413158"/>
              <a:gd name="connsiteY28" fmla="*/ 106579 h 363000"/>
              <a:gd name="connsiteX29" fmla="*/ 274001 w 413158"/>
              <a:gd name="connsiteY29" fmla="*/ 130769 h 363000"/>
              <a:gd name="connsiteX30" fmla="*/ 276420 w 413158"/>
              <a:gd name="connsiteY30" fmla="*/ 145283 h 363000"/>
              <a:gd name="connsiteX31" fmla="*/ 278839 w 413158"/>
              <a:gd name="connsiteY31" fmla="*/ 157379 h 363000"/>
              <a:gd name="connsiteX32" fmla="*/ 283677 w 413158"/>
              <a:gd name="connsiteY32" fmla="*/ 183988 h 363000"/>
              <a:gd name="connsiteX33" fmla="*/ 293354 w 413158"/>
              <a:gd name="connsiteY33" fmla="*/ 169474 h 363000"/>
              <a:gd name="connsiteX34" fmla="*/ 305449 w 413158"/>
              <a:gd name="connsiteY34" fmla="*/ 162217 h 363000"/>
              <a:gd name="connsiteX35" fmla="*/ 356249 w 413158"/>
              <a:gd name="connsiteY35" fmla="*/ 128350 h 363000"/>
              <a:gd name="connsiteX36" fmla="*/ 378020 w 413158"/>
              <a:gd name="connsiteY36" fmla="*/ 121093 h 363000"/>
              <a:gd name="connsiteX37" fmla="*/ 385277 w 413158"/>
              <a:gd name="connsiteY37" fmla="*/ 118674 h 363000"/>
              <a:gd name="connsiteX38" fmla="*/ 397373 w 413158"/>
              <a:gd name="connsiteY38" fmla="*/ 128350 h 363000"/>
              <a:gd name="connsiteX39" fmla="*/ 394954 w 413158"/>
              <a:gd name="connsiteY39" fmla="*/ 147702 h 363000"/>
              <a:gd name="connsiteX40" fmla="*/ 385277 w 413158"/>
              <a:gd name="connsiteY40" fmla="*/ 167055 h 363000"/>
              <a:gd name="connsiteX41" fmla="*/ 375601 w 413158"/>
              <a:gd name="connsiteY41" fmla="*/ 188826 h 363000"/>
              <a:gd name="connsiteX42" fmla="*/ 370763 w 413158"/>
              <a:gd name="connsiteY42" fmla="*/ 196083 h 363000"/>
              <a:gd name="connsiteX43" fmla="*/ 363506 w 413158"/>
              <a:gd name="connsiteY43" fmla="*/ 217855 h 363000"/>
              <a:gd name="connsiteX44" fmla="*/ 358668 w 413158"/>
              <a:gd name="connsiteY44" fmla="*/ 227531 h 363000"/>
              <a:gd name="connsiteX45" fmla="*/ 353830 w 413158"/>
              <a:gd name="connsiteY45" fmla="*/ 244464 h 363000"/>
              <a:gd name="connsiteX46" fmla="*/ 348992 w 413158"/>
              <a:gd name="connsiteY46" fmla="*/ 251721 h 363000"/>
              <a:gd name="connsiteX47" fmla="*/ 370763 w 413158"/>
              <a:gd name="connsiteY47" fmla="*/ 249302 h 363000"/>
              <a:gd name="connsiteX48" fmla="*/ 411887 w 413158"/>
              <a:gd name="connsiteY48" fmla="*/ 251721 h 363000"/>
              <a:gd name="connsiteX49" fmla="*/ 392535 w 413158"/>
              <a:gd name="connsiteY49" fmla="*/ 266236 h 363000"/>
              <a:gd name="connsiteX50" fmla="*/ 382858 w 413158"/>
              <a:gd name="connsiteY50" fmla="*/ 273493 h 363000"/>
              <a:gd name="connsiteX51" fmla="*/ 361087 w 413158"/>
              <a:gd name="connsiteY51" fmla="*/ 290426 h 363000"/>
              <a:gd name="connsiteX52" fmla="*/ 351411 w 413158"/>
              <a:gd name="connsiteY52" fmla="*/ 304940 h 363000"/>
              <a:gd name="connsiteX53" fmla="*/ 341735 w 413158"/>
              <a:gd name="connsiteY53" fmla="*/ 326712 h 363000"/>
              <a:gd name="connsiteX54" fmla="*/ 339316 w 413158"/>
              <a:gd name="connsiteY54" fmla="*/ 336388 h 363000"/>
              <a:gd name="connsiteX55" fmla="*/ 334477 w 413158"/>
              <a:gd name="connsiteY55" fmla="*/ 362998 h 36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13158" h="363000">
                <a:moveTo>
                  <a:pt x="182077" y="355740"/>
                </a:moveTo>
                <a:cubicBezTo>
                  <a:pt x="179658" y="332356"/>
                  <a:pt x="185333" y="306615"/>
                  <a:pt x="174820" y="285588"/>
                </a:cubicBezTo>
                <a:cubicBezTo>
                  <a:pt x="172401" y="280750"/>
                  <a:pt x="169830" y="275985"/>
                  <a:pt x="167563" y="271074"/>
                </a:cubicBezTo>
                <a:cubicBezTo>
                  <a:pt x="164990" y="265498"/>
                  <a:pt x="163052" y="259633"/>
                  <a:pt x="160306" y="254140"/>
                </a:cubicBezTo>
                <a:cubicBezTo>
                  <a:pt x="158406" y="250340"/>
                  <a:pt x="150037" y="239763"/>
                  <a:pt x="148211" y="237207"/>
                </a:cubicBezTo>
                <a:cubicBezTo>
                  <a:pt x="141620" y="227980"/>
                  <a:pt x="145028" y="229775"/>
                  <a:pt x="133697" y="222693"/>
                </a:cubicBezTo>
                <a:cubicBezTo>
                  <a:pt x="130639" y="220782"/>
                  <a:pt x="127397" y="219121"/>
                  <a:pt x="124020" y="217855"/>
                </a:cubicBezTo>
                <a:cubicBezTo>
                  <a:pt x="118246" y="215690"/>
                  <a:pt x="104847" y="213853"/>
                  <a:pt x="99830" y="213017"/>
                </a:cubicBezTo>
                <a:cubicBezTo>
                  <a:pt x="70801" y="213823"/>
                  <a:pt x="41784" y="215436"/>
                  <a:pt x="12744" y="215436"/>
                </a:cubicBezTo>
                <a:cubicBezTo>
                  <a:pt x="8632" y="215436"/>
                  <a:pt x="3556" y="215924"/>
                  <a:pt x="649" y="213017"/>
                </a:cubicBezTo>
                <a:cubicBezTo>
                  <a:pt x="-1154" y="211214"/>
                  <a:pt x="1173" y="207465"/>
                  <a:pt x="3068" y="205759"/>
                </a:cubicBezTo>
                <a:cubicBezTo>
                  <a:pt x="9551" y="199924"/>
                  <a:pt x="16378" y="193360"/>
                  <a:pt x="24839" y="191245"/>
                </a:cubicBezTo>
                <a:cubicBezTo>
                  <a:pt x="51404" y="184604"/>
                  <a:pt x="37701" y="187849"/>
                  <a:pt x="65963" y="181569"/>
                </a:cubicBezTo>
                <a:cubicBezTo>
                  <a:pt x="100636" y="182375"/>
                  <a:pt x="135362" y="181911"/>
                  <a:pt x="169982" y="183988"/>
                </a:cubicBezTo>
                <a:cubicBezTo>
                  <a:pt x="173788" y="184216"/>
                  <a:pt x="197011" y="192191"/>
                  <a:pt x="201430" y="193664"/>
                </a:cubicBezTo>
                <a:cubicBezTo>
                  <a:pt x="203849" y="189632"/>
                  <a:pt x="208022" y="186223"/>
                  <a:pt x="208687" y="181569"/>
                </a:cubicBezTo>
                <a:cubicBezTo>
                  <a:pt x="209720" y="174341"/>
                  <a:pt x="207255" y="167033"/>
                  <a:pt x="206268" y="159798"/>
                </a:cubicBezTo>
                <a:cubicBezTo>
                  <a:pt x="204835" y="149289"/>
                  <a:pt x="203402" y="138771"/>
                  <a:pt x="201430" y="128350"/>
                </a:cubicBezTo>
                <a:cubicBezTo>
                  <a:pt x="187595" y="55223"/>
                  <a:pt x="195411" y="91670"/>
                  <a:pt x="179658" y="41264"/>
                </a:cubicBezTo>
                <a:cubicBezTo>
                  <a:pt x="178845" y="38664"/>
                  <a:pt x="176584" y="27418"/>
                  <a:pt x="174820" y="24331"/>
                </a:cubicBezTo>
                <a:cubicBezTo>
                  <a:pt x="172820" y="20831"/>
                  <a:pt x="170187" y="17716"/>
                  <a:pt x="167563" y="14655"/>
                </a:cubicBezTo>
                <a:cubicBezTo>
                  <a:pt x="165337" y="12058"/>
                  <a:pt x="162496" y="10026"/>
                  <a:pt x="160306" y="7398"/>
                </a:cubicBezTo>
                <a:cubicBezTo>
                  <a:pt x="158445" y="5164"/>
                  <a:pt x="152796" y="-1005"/>
                  <a:pt x="155468" y="140"/>
                </a:cubicBezTo>
                <a:cubicBezTo>
                  <a:pt x="169299" y="6068"/>
                  <a:pt x="183805" y="21497"/>
                  <a:pt x="196592" y="29169"/>
                </a:cubicBezTo>
                <a:cubicBezTo>
                  <a:pt x="200624" y="31588"/>
                  <a:pt x="204835" y="33730"/>
                  <a:pt x="208687" y="36426"/>
                </a:cubicBezTo>
                <a:cubicBezTo>
                  <a:pt x="214930" y="40796"/>
                  <a:pt x="225448" y="49656"/>
                  <a:pt x="230458" y="55779"/>
                </a:cubicBezTo>
                <a:cubicBezTo>
                  <a:pt x="234850" y="61148"/>
                  <a:pt x="238392" y="67163"/>
                  <a:pt x="242554" y="72712"/>
                </a:cubicBezTo>
                <a:cubicBezTo>
                  <a:pt x="245652" y="76842"/>
                  <a:pt x="249229" y="80606"/>
                  <a:pt x="252230" y="84807"/>
                </a:cubicBezTo>
                <a:cubicBezTo>
                  <a:pt x="257300" y="91905"/>
                  <a:pt x="266744" y="106579"/>
                  <a:pt x="266744" y="106579"/>
                </a:cubicBezTo>
                <a:cubicBezTo>
                  <a:pt x="275288" y="149299"/>
                  <a:pt x="262067" y="87010"/>
                  <a:pt x="274001" y="130769"/>
                </a:cubicBezTo>
                <a:cubicBezTo>
                  <a:pt x="275292" y="135501"/>
                  <a:pt x="275543" y="140457"/>
                  <a:pt x="276420" y="145283"/>
                </a:cubicBezTo>
                <a:cubicBezTo>
                  <a:pt x="277156" y="149329"/>
                  <a:pt x="278103" y="153333"/>
                  <a:pt x="278839" y="157379"/>
                </a:cubicBezTo>
                <a:cubicBezTo>
                  <a:pt x="285026" y="191410"/>
                  <a:pt x="277704" y="154122"/>
                  <a:pt x="283677" y="183988"/>
                </a:cubicBezTo>
                <a:cubicBezTo>
                  <a:pt x="286903" y="179150"/>
                  <a:pt x="289242" y="173586"/>
                  <a:pt x="293354" y="169474"/>
                </a:cubicBezTo>
                <a:cubicBezTo>
                  <a:pt x="296679" y="166149"/>
                  <a:pt x="301647" y="164982"/>
                  <a:pt x="305449" y="162217"/>
                </a:cubicBezTo>
                <a:cubicBezTo>
                  <a:pt x="325028" y="147977"/>
                  <a:pt x="327488" y="137937"/>
                  <a:pt x="356249" y="128350"/>
                </a:cubicBezTo>
                <a:lnTo>
                  <a:pt x="378020" y="121093"/>
                </a:lnTo>
                <a:lnTo>
                  <a:pt x="385277" y="118674"/>
                </a:lnTo>
                <a:cubicBezTo>
                  <a:pt x="389309" y="121899"/>
                  <a:pt x="395740" y="123452"/>
                  <a:pt x="397373" y="128350"/>
                </a:cubicBezTo>
                <a:cubicBezTo>
                  <a:pt x="399429" y="134517"/>
                  <a:pt x="396416" y="141368"/>
                  <a:pt x="394954" y="147702"/>
                </a:cubicBezTo>
                <a:cubicBezTo>
                  <a:pt x="392865" y="156756"/>
                  <a:pt x="389962" y="160029"/>
                  <a:pt x="385277" y="167055"/>
                </a:cubicBezTo>
                <a:cubicBezTo>
                  <a:pt x="381807" y="177464"/>
                  <a:pt x="382599" y="176230"/>
                  <a:pt x="375601" y="188826"/>
                </a:cubicBezTo>
                <a:cubicBezTo>
                  <a:pt x="374189" y="191367"/>
                  <a:pt x="372063" y="193483"/>
                  <a:pt x="370763" y="196083"/>
                </a:cubicBezTo>
                <a:cubicBezTo>
                  <a:pt x="360174" y="217261"/>
                  <a:pt x="370436" y="199376"/>
                  <a:pt x="363506" y="217855"/>
                </a:cubicBezTo>
                <a:cubicBezTo>
                  <a:pt x="362240" y="221231"/>
                  <a:pt x="359934" y="224155"/>
                  <a:pt x="358668" y="227531"/>
                </a:cubicBezTo>
                <a:cubicBezTo>
                  <a:pt x="356343" y="233731"/>
                  <a:pt x="356754" y="238616"/>
                  <a:pt x="353830" y="244464"/>
                </a:cubicBezTo>
                <a:cubicBezTo>
                  <a:pt x="352530" y="247064"/>
                  <a:pt x="346197" y="250922"/>
                  <a:pt x="348992" y="251721"/>
                </a:cubicBezTo>
                <a:cubicBezTo>
                  <a:pt x="356013" y="253727"/>
                  <a:pt x="363506" y="250108"/>
                  <a:pt x="370763" y="249302"/>
                </a:cubicBezTo>
                <a:cubicBezTo>
                  <a:pt x="384471" y="250108"/>
                  <a:pt x="401048" y="243290"/>
                  <a:pt x="411887" y="251721"/>
                </a:cubicBezTo>
                <a:cubicBezTo>
                  <a:pt x="418252" y="256672"/>
                  <a:pt x="398986" y="261398"/>
                  <a:pt x="392535" y="266236"/>
                </a:cubicBezTo>
                <a:cubicBezTo>
                  <a:pt x="389309" y="268655"/>
                  <a:pt x="386315" y="271419"/>
                  <a:pt x="382858" y="273493"/>
                </a:cubicBezTo>
                <a:cubicBezTo>
                  <a:pt x="372006" y="280004"/>
                  <a:pt x="369087" y="280426"/>
                  <a:pt x="361087" y="290426"/>
                </a:cubicBezTo>
                <a:cubicBezTo>
                  <a:pt x="357455" y="294966"/>
                  <a:pt x="351411" y="304940"/>
                  <a:pt x="351411" y="304940"/>
                </a:cubicBezTo>
                <a:cubicBezTo>
                  <a:pt x="345654" y="322213"/>
                  <a:pt x="349402" y="315212"/>
                  <a:pt x="341735" y="326712"/>
                </a:cubicBezTo>
                <a:cubicBezTo>
                  <a:pt x="340929" y="329937"/>
                  <a:pt x="339755" y="333093"/>
                  <a:pt x="339316" y="336388"/>
                </a:cubicBezTo>
                <a:cubicBezTo>
                  <a:pt x="335661" y="363801"/>
                  <a:pt x="345909" y="362998"/>
                  <a:pt x="334477" y="362998"/>
                </a:cubicBezTo>
              </a:path>
            </a:pathLst>
          </a:custGeom>
          <a:solidFill>
            <a:srgbClr val="498F34"/>
          </a:solidFill>
          <a:ln>
            <a:solidFill>
              <a:srgbClr val="498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6" name="Partial Circle 345">
            <a:extLst>
              <a:ext uri="{FF2B5EF4-FFF2-40B4-BE49-F238E27FC236}">
                <a16:creationId xmlns:a16="http://schemas.microsoft.com/office/drawing/2014/main" id="{9B6AD025-AB41-95FB-085E-9384E89565A5}"/>
              </a:ext>
            </a:extLst>
          </p:cNvPr>
          <p:cNvSpPr/>
          <p:nvPr/>
        </p:nvSpPr>
        <p:spPr>
          <a:xfrm rot="9512104">
            <a:off x="2974283" y="2237444"/>
            <a:ext cx="576000" cy="576000"/>
          </a:xfrm>
          <a:prstGeom prst="pie">
            <a:avLst>
              <a:gd name="adj1" fmla="val 1286739"/>
              <a:gd name="adj2" fmla="val 4755907"/>
            </a:avLst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0" name="Partial Circle 339">
            <a:extLst>
              <a:ext uri="{FF2B5EF4-FFF2-40B4-BE49-F238E27FC236}">
                <a16:creationId xmlns:a16="http://schemas.microsoft.com/office/drawing/2014/main" id="{BE0F8A6D-91A2-8BBA-008B-E8226F5F4262}"/>
              </a:ext>
            </a:extLst>
          </p:cNvPr>
          <p:cNvSpPr/>
          <p:nvPr/>
        </p:nvSpPr>
        <p:spPr>
          <a:xfrm rot="18395117">
            <a:off x="-25711" y="2675035"/>
            <a:ext cx="648000" cy="648000"/>
          </a:xfrm>
          <a:prstGeom prst="pie">
            <a:avLst>
              <a:gd name="adj1" fmla="val 1286739"/>
              <a:gd name="adj2" fmla="val 3246341"/>
            </a:avLst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0B00F2E-AA6F-07CC-AF46-564E9C4CCA87}"/>
              </a:ext>
            </a:extLst>
          </p:cNvPr>
          <p:cNvCxnSpPr>
            <a:cxnSpLocks/>
          </p:cNvCxnSpPr>
          <p:nvPr/>
        </p:nvCxnSpPr>
        <p:spPr>
          <a:xfrm rot="5400000">
            <a:off x="547826" y="3122299"/>
            <a:ext cx="1152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F1BDDCB-43C8-E973-78C5-81C8EBD5DA86}"/>
              </a:ext>
            </a:extLst>
          </p:cNvPr>
          <p:cNvCxnSpPr>
            <a:cxnSpLocks/>
          </p:cNvCxnSpPr>
          <p:nvPr/>
        </p:nvCxnSpPr>
        <p:spPr>
          <a:xfrm rot="5400000">
            <a:off x="2673455" y="3103827"/>
            <a:ext cx="1152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7E638DC0-C7D2-991F-7667-29100BDF41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190" y="329847"/>
            <a:ext cx="2612699" cy="14177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6666805A-F20A-D583-CB9B-FAB64C0E19F7}"/>
              </a:ext>
            </a:extLst>
          </p:cNvPr>
          <p:cNvGrpSpPr/>
          <p:nvPr/>
        </p:nvGrpSpPr>
        <p:grpSpPr>
          <a:xfrm>
            <a:off x="984777" y="2069063"/>
            <a:ext cx="1800000" cy="936000"/>
            <a:chOff x="2101198" y="4355074"/>
            <a:chExt cx="1800000" cy="936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F3FB08C-A341-7D83-66D6-7F886095657E}"/>
                </a:ext>
              </a:extLst>
            </p:cNvPr>
            <p:cNvCxnSpPr>
              <a:cxnSpLocks/>
            </p:cNvCxnSpPr>
            <p:nvPr/>
          </p:nvCxnSpPr>
          <p:spPr>
            <a:xfrm>
              <a:off x="3047378" y="4355074"/>
              <a:ext cx="0" cy="93600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065B06-BAEC-D773-D2F4-EA7A61EBFF8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001198" y="3464310"/>
              <a:ext cx="0" cy="1800000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ECE04F-0D45-FB30-921A-58532F8F80F6}"/>
              </a:ext>
            </a:extLst>
          </p:cNvPr>
          <p:cNvCxnSpPr>
            <a:cxnSpLocks/>
          </p:cNvCxnSpPr>
          <p:nvPr/>
        </p:nvCxnSpPr>
        <p:spPr>
          <a:xfrm rot="-1800000">
            <a:off x="898457" y="1952405"/>
            <a:ext cx="180000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A517711-2526-4DD8-10B2-7E380894EEFB}"/>
              </a:ext>
            </a:extLst>
          </p:cNvPr>
          <p:cNvCxnSpPr>
            <a:cxnSpLocks/>
          </p:cNvCxnSpPr>
          <p:nvPr/>
        </p:nvCxnSpPr>
        <p:spPr>
          <a:xfrm>
            <a:off x="1127905" y="3309485"/>
            <a:ext cx="1548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5E2A0CA-D460-D7CE-BBB6-39EE8E46E622}"/>
              </a:ext>
            </a:extLst>
          </p:cNvPr>
          <p:cNvGrpSpPr/>
          <p:nvPr/>
        </p:nvGrpSpPr>
        <p:grpSpPr>
          <a:xfrm>
            <a:off x="3134613" y="2062287"/>
            <a:ext cx="1800000" cy="936000"/>
            <a:chOff x="2101198" y="4355074"/>
            <a:chExt cx="1800000" cy="9360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17FAEBE-EE27-ADE1-F6BB-B39E06EF7EC4}"/>
                </a:ext>
              </a:extLst>
            </p:cNvPr>
            <p:cNvCxnSpPr>
              <a:cxnSpLocks/>
            </p:cNvCxnSpPr>
            <p:nvPr/>
          </p:nvCxnSpPr>
          <p:spPr>
            <a:xfrm>
              <a:off x="3047378" y="4355074"/>
              <a:ext cx="0" cy="93600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66CF59A-DF34-B4A8-D1AB-BC1FFA93C731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001198" y="3464310"/>
              <a:ext cx="0" cy="1800000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EACB0B1-1478-E1FA-22C6-0A8358A5726D}"/>
              </a:ext>
            </a:extLst>
          </p:cNvPr>
          <p:cNvCxnSpPr>
            <a:cxnSpLocks/>
          </p:cNvCxnSpPr>
          <p:nvPr/>
        </p:nvCxnSpPr>
        <p:spPr>
          <a:xfrm rot="3600000">
            <a:off x="1871046" y="168393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1510C0-00D1-103B-F698-1F69976BAAD2}"/>
              </a:ext>
            </a:extLst>
          </p:cNvPr>
          <p:cNvCxnSpPr>
            <a:cxnSpLocks/>
          </p:cNvCxnSpPr>
          <p:nvPr/>
        </p:nvCxnSpPr>
        <p:spPr>
          <a:xfrm rot="3600000">
            <a:off x="1950305" y="1640339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BF2A5F4-AEC6-2E68-681E-398E0E20B651}"/>
              </a:ext>
            </a:extLst>
          </p:cNvPr>
          <p:cNvCxnSpPr>
            <a:cxnSpLocks/>
          </p:cNvCxnSpPr>
          <p:nvPr/>
        </p:nvCxnSpPr>
        <p:spPr>
          <a:xfrm rot="3600000">
            <a:off x="2029564" y="1596748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0E55CA2-47FB-B940-7CE4-6A08382B4170}"/>
              </a:ext>
            </a:extLst>
          </p:cNvPr>
          <p:cNvCxnSpPr>
            <a:cxnSpLocks/>
          </p:cNvCxnSpPr>
          <p:nvPr/>
        </p:nvCxnSpPr>
        <p:spPr>
          <a:xfrm rot="3600000">
            <a:off x="2108822" y="155315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DC41F43-1EFA-1A60-8933-4200E6C34D4B}"/>
              </a:ext>
            </a:extLst>
          </p:cNvPr>
          <p:cNvCxnSpPr>
            <a:cxnSpLocks/>
          </p:cNvCxnSpPr>
          <p:nvPr/>
        </p:nvCxnSpPr>
        <p:spPr>
          <a:xfrm rot="3600000">
            <a:off x="2180464" y="1503819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98A938A-7A9A-B196-BDB5-C6A66594F70E}"/>
              </a:ext>
            </a:extLst>
          </p:cNvPr>
          <p:cNvCxnSpPr>
            <a:cxnSpLocks/>
          </p:cNvCxnSpPr>
          <p:nvPr/>
        </p:nvCxnSpPr>
        <p:spPr>
          <a:xfrm rot="3600000">
            <a:off x="2259723" y="1460228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353AEC8-5E2A-4E57-8872-2B83141739E2}"/>
              </a:ext>
            </a:extLst>
          </p:cNvPr>
          <p:cNvCxnSpPr>
            <a:cxnSpLocks/>
          </p:cNvCxnSpPr>
          <p:nvPr/>
        </p:nvCxnSpPr>
        <p:spPr>
          <a:xfrm rot="3600000">
            <a:off x="2338982" y="141663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7F05B9E-C303-6061-BC8A-EFDAA1FC361F}"/>
              </a:ext>
            </a:extLst>
          </p:cNvPr>
          <p:cNvCxnSpPr>
            <a:cxnSpLocks/>
          </p:cNvCxnSpPr>
          <p:nvPr/>
        </p:nvCxnSpPr>
        <p:spPr>
          <a:xfrm rot="3600000">
            <a:off x="2418240" y="1373046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02D35DF-2E4F-746C-E4C5-B2FDF8F0FE14}"/>
              </a:ext>
            </a:extLst>
          </p:cNvPr>
          <p:cNvCxnSpPr>
            <a:cxnSpLocks/>
          </p:cNvCxnSpPr>
          <p:nvPr/>
        </p:nvCxnSpPr>
        <p:spPr>
          <a:xfrm rot="3600000">
            <a:off x="2512975" y="1328343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AB6049A-8AFC-E529-0467-7FCA3B0746E6}"/>
              </a:ext>
            </a:extLst>
          </p:cNvPr>
          <p:cNvCxnSpPr>
            <a:cxnSpLocks/>
          </p:cNvCxnSpPr>
          <p:nvPr/>
        </p:nvCxnSpPr>
        <p:spPr>
          <a:xfrm rot="3600000">
            <a:off x="2592234" y="1284752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4006FD0-43F9-CBA3-3ADB-286E4AE21E83}"/>
              </a:ext>
            </a:extLst>
          </p:cNvPr>
          <p:cNvCxnSpPr>
            <a:cxnSpLocks/>
          </p:cNvCxnSpPr>
          <p:nvPr/>
        </p:nvCxnSpPr>
        <p:spPr>
          <a:xfrm rot="3600000">
            <a:off x="2671493" y="1241161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6944AC1-F59B-812D-9D5E-3C07346A6F2E}"/>
              </a:ext>
            </a:extLst>
          </p:cNvPr>
          <p:cNvCxnSpPr>
            <a:cxnSpLocks/>
          </p:cNvCxnSpPr>
          <p:nvPr/>
        </p:nvCxnSpPr>
        <p:spPr>
          <a:xfrm rot="3600000">
            <a:off x="2750751" y="119757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80D8B27-D3EE-E54E-B3DC-31A59F75DA56}"/>
              </a:ext>
            </a:extLst>
          </p:cNvPr>
          <p:cNvCxnSpPr>
            <a:cxnSpLocks/>
          </p:cNvCxnSpPr>
          <p:nvPr/>
        </p:nvCxnSpPr>
        <p:spPr>
          <a:xfrm rot="3600000">
            <a:off x="2822393" y="1148232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8D80E01-DB06-BE75-9C0F-C3E5BBB2F03D}"/>
              </a:ext>
            </a:extLst>
          </p:cNvPr>
          <p:cNvCxnSpPr>
            <a:cxnSpLocks/>
          </p:cNvCxnSpPr>
          <p:nvPr/>
        </p:nvCxnSpPr>
        <p:spPr>
          <a:xfrm rot="3600000">
            <a:off x="2901652" y="1104641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D443917-E335-3D9B-115D-64057D8DFD34}"/>
              </a:ext>
            </a:extLst>
          </p:cNvPr>
          <p:cNvCxnSpPr>
            <a:cxnSpLocks/>
          </p:cNvCxnSpPr>
          <p:nvPr/>
        </p:nvCxnSpPr>
        <p:spPr>
          <a:xfrm rot="3600000">
            <a:off x="2980911" y="106105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DBC509C-A5B4-E529-1C8D-2A24EE1097CF}"/>
              </a:ext>
            </a:extLst>
          </p:cNvPr>
          <p:cNvCxnSpPr>
            <a:cxnSpLocks/>
          </p:cNvCxnSpPr>
          <p:nvPr/>
        </p:nvCxnSpPr>
        <p:spPr>
          <a:xfrm rot="3600000">
            <a:off x="3060169" y="1017459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5D4CAC5-322C-73DD-C3D0-897BB750D25F}"/>
              </a:ext>
            </a:extLst>
          </p:cNvPr>
          <p:cNvCxnSpPr>
            <a:cxnSpLocks/>
          </p:cNvCxnSpPr>
          <p:nvPr/>
        </p:nvCxnSpPr>
        <p:spPr>
          <a:xfrm rot="3600000">
            <a:off x="3141036" y="968128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C859130-CD52-2716-5260-56CA4427EE2B}"/>
              </a:ext>
            </a:extLst>
          </p:cNvPr>
          <p:cNvCxnSpPr>
            <a:cxnSpLocks/>
          </p:cNvCxnSpPr>
          <p:nvPr/>
        </p:nvCxnSpPr>
        <p:spPr>
          <a:xfrm rot="3600000">
            <a:off x="3220295" y="92453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4012B2D-2535-8183-DA21-F461024521F7}"/>
              </a:ext>
            </a:extLst>
          </p:cNvPr>
          <p:cNvCxnSpPr>
            <a:cxnSpLocks/>
          </p:cNvCxnSpPr>
          <p:nvPr/>
        </p:nvCxnSpPr>
        <p:spPr>
          <a:xfrm rot="3600000">
            <a:off x="3299554" y="880946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AA0588B-1D61-5C20-CDEB-9ECB9EAC232A}"/>
              </a:ext>
            </a:extLst>
          </p:cNvPr>
          <p:cNvCxnSpPr>
            <a:cxnSpLocks/>
          </p:cNvCxnSpPr>
          <p:nvPr/>
        </p:nvCxnSpPr>
        <p:spPr>
          <a:xfrm rot="3600000">
            <a:off x="3378812" y="837355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6BB1206-841D-F316-15DC-3008C246E736}"/>
              </a:ext>
            </a:extLst>
          </p:cNvPr>
          <p:cNvCxnSpPr>
            <a:cxnSpLocks/>
          </p:cNvCxnSpPr>
          <p:nvPr/>
        </p:nvCxnSpPr>
        <p:spPr>
          <a:xfrm rot="5400000">
            <a:off x="1863436" y="2484694"/>
            <a:ext cx="1620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0E0F5F0-BFF5-188E-08E6-F351E42961AB}"/>
              </a:ext>
            </a:extLst>
          </p:cNvPr>
          <p:cNvCxnSpPr>
            <a:cxnSpLocks/>
          </p:cNvCxnSpPr>
          <p:nvPr/>
        </p:nvCxnSpPr>
        <p:spPr>
          <a:xfrm>
            <a:off x="2673455" y="2525586"/>
            <a:ext cx="576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796CF97-3469-503E-5DA4-5ECD76EB67C7}"/>
              </a:ext>
            </a:extLst>
          </p:cNvPr>
          <p:cNvCxnSpPr>
            <a:cxnSpLocks/>
          </p:cNvCxnSpPr>
          <p:nvPr/>
        </p:nvCxnSpPr>
        <p:spPr>
          <a:xfrm>
            <a:off x="2674056" y="3309485"/>
            <a:ext cx="576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63059427-D71D-FEA9-0FD2-9C54F074EDE1}"/>
              </a:ext>
            </a:extLst>
          </p:cNvPr>
          <p:cNvCxnSpPr>
            <a:cxnSpLocks/>
          </p:cNvCxnSpPr>
          <p:nvPr/>
        </p:nvCxnSpPr>
        <p:spPr>
          <a:xfrm>
            <a:off x="1135632" y="3692793"/>
            <a:ext cx="2124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F7FE3070-8537-E147-D4A2-C44A8A5D9A2A}"/>
              </a:ext>
            </a:extLst>
          </p:cNvPr>
          <p:cNvCxnSpPr>
            <a:cxnSpLocks/>
          </p:cNvCxnSpPr>
          <p:nvPr/>
        </p:nvCxnSpPr>
        <p:spPr>
          <a:xfrm rot="-1800000">
            <a:off x="214624" y="2762772"/>
            <a:ext cx="972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D401C194-525A-9DFC-CB1A-3258DB0D8BB8}"/>
                  </a:ext>
                </a:extLst>
              </p:cNvPr>
              <p:cNvSpPr txBox="1"/>
              <p:nvPr/>
            </p:nvSpPr>
            <p:spPr>
              <a:xfrm>
                <a:off x="1687020" y="1661349"/>
                <a:ext cx="1922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D401C194-525A-9DFC-CB1A-3258DB0D8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020" y="1661349"/>
                <a:ext cx="192296" cy="276999"/>
              </a:xfrm>
              <a:prstGeom prst="rect">
                <a:avLst/>
              </a:prstGeom>
              <a:blipFill>
                <a:blip r:embed="rId4"/>
                <a:stretch>
                  <a:fillRect l="-29032" r="-22581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A288C93A-2BE9-4E76-35B6-2E9E4C9E068A}"/>
                  </a:ext>
                </a:extLst>
              </p:cNvPr>
              <p:cNvSpPr txBox="1"/>
              <p:nvPr/>
            </p:nvSpPr>
            <p:spPr>
              <a:xfrm>
                <a:off x="1767132" y="3052171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A288C93A-2BE9-4E76-35B6-2E9E4C9E0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132" y="3052171"/>
                <a:ext cx="186781" cy="276999"/>
              </a:xfrm>
              <a:prstGeom prst="rect">
                <a:avLst/>
              </a:prstGeom>
              <a:blipFill>
                <a:blip r:embed="rId5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6FA4695F-66C3-4D74-E30F-F03C0C645C06}"/>
                  </a:ext>
                </a:extLst>
              </p:cNvPr>
              <p:cNvSpPr txBox="1"/>
              <p:nvPr/>
            </p:nvSpPr>
            <p:spPr>
              <a:xfrm>
                <a:off x="2868509" y="3052170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6FA4695F-66C3-4D74-E30F-F03C0C645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509" y="3052170"/>
                <a:ext cx="186781" cy="276999"/>
              </a:xfrm>
              <a:prstGeom prst="rect">
                <a:avLst/>
              </a:prstGeom>
              <a:blipFill>
                <a:blip r:embed="rId6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0EB82C10-D06B-2D71-0E9B-931EF87C5D54}"/>
                  </a:ext>
                </a:extLst>
              </p:cNvPr>
              <p:cNvSpPr txBox="1"/>
              <p:nvPr/>
            </p:nvSpPr>
            <p:spPr>
              <a:xfrm>
                <a:off x="1968418" y="3379971"/>
                <a:ext cx="610680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pitch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0EB82C10-D06B-2D71-0E9B-931EF87C5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418" y="3379971"/>
                <a:ext cx="610680" cy="301686"/>
              </a:xfrm>
              <a:prstGeom prst="rect">
                <a:avLst/>
              </a:prstGeom>
              <a:blipFill>
                <a:blip r:embed="rId7"/>
                <a:stretch>
                  <a:fillRect l="-9000" r="-8000" b="-2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1BAD85CB-84DD-A84F-DF3A-05A529F18FD5}"/>
                  </a:ext>
                </a:extLst>
              </p:cNvPr>
              <p:cNvSpPr txBox="1"/>
              <p:nvPr/>
            </p:nvSpPr>
            <p:spPr>
              <a:xfrm>
                <a:off x="2459631" y="1982468"/>
                <a:ext cx="1922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1BAD85CB-84DD-A84F-DF3A-05A529F18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1" y="1982468"/>
                <a:ext cx="192296" cy="276999"/>
              </a:xfrm>
              <a:prstGeom prst="rect">
                <a:avLst/>
              </a:prstGeom>
              <a:blipFill>
                <a:blip r:embed="rId8"/>
                <a:stretch>
                  <a:fillRect l="-28125" r="-25000"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4E95F1C1-6F83-60A4-235F-C309EDDF956C}"/>
                  </a:ext>
                </a:extLst>
              </p:cNvPr>
              <p:cNvSpPr txBox="1"/>
              <p:nvPr/>
            </p:nvSpPr>
            <p:spPr>
              <a:xfrm>
                <a:off x="658814" y="2738419"/>
                <a:ext cx="19229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</a:rPr>
                        <m:t>β</m:t>
                      </m:r>
                    </m:oMath>
                  </m:oMathPara>
                </a14:m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4E95F1C1-6F83-60A4-235F-C309EDDF9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14" y="2738419"/>
                <a:ext cx="192296" cy="246221"/>
              </a:xfrm>
              <a:prstGeom prst="rect">
                <a:avLst/>
              </a:prstGeom>
              <a:blipFill>
                <a:blip r:embed="rId9"/>
                <a:stretch>
                  <a:fillRect l="-25000" r="-28125" b="-341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E0C45B58-1197-306D-961D-A7BB2A8EFF34}"/>
                  </a:ext>
                </a:extLst>
              </p:cNvPr>
              <p:cNvSpPr txBox="1"/>
              <p:nvPr/>
            </p:nvSpPr>
            <p:spPr>
              <a:xfrm>
                <a:off x="2808872" y="2161705"/>
                <a:ext cx="23294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b="0" i="1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E0C45B58-1197-306D-961D-A7BB2A8EF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872" y="2161705"/>
                <a:ext cx="232949" cy="246221"/>
              </a:xfrm>
              <a:prstGeom prst="rect">
                <a:avLst/>
              </a:prstGeom>
              <a:blipFill>
                <a:blip r:embed="rId10"/>
                <a:stretch>
                  <a:fillRect l="-21053" r="-2632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A71F2F48-9A0C-F112-F742-EADA36EB2BA7}"/>
              </a:ext>
            </a:extLst>
          </p:cNvPr>
          <p:cNvCxnSpPr>
            <a:cxnSpLocks/>
          </p:cNvCxnSpPr>
          <p:nvPr/>
        </p:nvCxnSpPr>
        <p:spPr>
          <a:xfrm rot="5400000">
            <a:off x="2237208" y="2099408"/>
            <a:ext cx="864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662F6D8C-F696-1EC7-A2A9-C2AC6E82D68C}"/>
              </a:ext>
            </a:extLst>
          </p:cNvPr>
          <p:cNvCxnSpPr>
            <a:cxnSpLocks/>
          </p:cNvCxnSpPr>
          <p:nvPr/>
        </p:nvCxnSpPr>
        <p:spPr>
          <a:xfrm>
            <a:off x="89777" y="3025583"/>
            <a:ext cx="5400000" cy="0"/>
          </a:xfrm>
          <a:prstGeom prst="line">
            <a:avLst/>
          </a:prstGeom>
          <a:ln w="63500">
            <a:solidFill>
              <a:srgbClr val="498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1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64FAC296-7874-B8A8-DAEB-A097DAAD845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365" y="2290735"/>
            <a:ext cx="3993515" cy="140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1" descr="Imagen que contiene panel solar, tabla&#10;&#10;Descripción generada automáticamente">
            <a:extLst>
              <a:ext uri="{FF2B5EF4-FFF2-40B4-BE49-F238E27FC236}">
                <a16:creationId xmlns:a16="http://schemas.microsoft.com/office/drawing/2014/main" id="{C865D191-2BC4-9CEC-1924-CD653FA3F48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864" y="4435830"/>
            <a:ext cx="4959350" cy="1873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103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CC5874D-72E0-D4E0-A2C1-6869073D2C7A}"/>
              </a:ext>
            </a:extLst>
          </p:cNvPr>
          <p:cNvCxnSpPr>
            <a:cxnSpLocks/>
          </p:cNvCxnSpPr>
          <p:nvPr/>
        </p:nvCxnSpPr>
        <p:spPr>
          <a:xfrm>
            <a:off x="3622439" y="1104226"/>
            <a:ext cx="0" cy="97200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4ADF9B-FF22-617B-88B1-B3E5D6300E02}"/>
              </a:ext>
            </a:extLst>
          </p:cNvPr>
          <p:cNvCxnSpPr>
            <a:cxnSpLocks/>
          </p:cNvCxnSpPr>
          <p:nvPr/>
        </p:nvCxnSpPr>
        <p:spPr>
          <a:xfrm>
            <a:off x="-373349" y="2083384"/>
            <a:ext cx="5400000" cy="0"/>
          </a:xfrm>
          <a:prstGeom prst="line">
            <a:avLst/>
          </a:prstGeom>
          <a:ln w="63500">
            <a:solidFill>
              <a:srgbClr val="498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3FB08C-A341-7D83-66D6-7F886095657E}"/>
              </a:ext>
            </a:extLst>
          </p:cNvPr>
          <p:cNvCxnSpPr>
            <a:cxnSpLocks/>
          </p:cNvCxnSpPr>
          <p:nvPr/>
        </p:nvCxnSpPr>
        <p:spPr>
          <a:xfrm>
            <a:off x="1460109" y="1097204"/>
            <a:ext cx="0" cy="97200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065B06-BAEC-D773-D2F4-EA7A61EBFF8A}"/>
              </a:ext>
            </a:extLst>
          </p:cNvPr>
          <p:cNvCxnSpPr>
            <a:cxnSpLocks/>
          </p:cNvCxnSpPr>
          <p:nvPr/>
        </p:nvCxnSpPr>
        <p:spPr>
          <a:xfrm rot="2400000">
            <a:off x="1413929" y="247384"/>
            <a:ext cx="0" cy="1800000"/>
          </a:xfrm>
          <a:prstGeom prst="line">
            <a:avLst/>
          </a:prstGeom>
          <a:ln w="762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66CF59A-DF34-B4A8-D1AB-BC1FFA93C731}"/>
              </a:ext>
            </a:extLst>
          </p:cNvPr>
          <p:cNvCxnSpPr>
            <a:cxnSpLocks/>
          </p:cNvCxnSpPr>
          <p:nvPr/>
        </p:nvCxnSpPr>
        <p:spPr>
          <a:xfrm rot="2400000">
            <a:off x="3563765" y="240608"/>
            <a:ext cx="0" cy="1800000"/>
          </a:xfrm>
          <a:prstGeom prst="line">
            <a:avLst/>
          </a:prstGeom>
          <a:ln w="762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9D339DF-ED07-3326-E9F9-81293A3E655F}"/>
              </a:ext>
            </a:extLst>
          </p:cNvPr>
          <p:cNvGrpSpPr/>
          <p:nvPr/>
        </p:nvGrpSpPr>
        <p:grpSpPr>
          <a:xfrm>
            <a:off x="672141" y="244380"/>
            <a:ext cx="3109154" cy="275074"/>
            <a:chOff x="1494035" y="937456"/>
            <a:chExt cx="3109154" cy="275074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EACB0B1-1478-E1FA-22C6-0A8358A5726D}"/>
                </a:ext>
              </a:extLst>
            </p:cNvPr>
            <p:cNvCxnSpPr>
              <a:cxnSpLocks/>
            </p:cNvCxnSpPr>
            <p:nvPr/>
          </p:nvCxnSpPr>
          <p:spPr>
            <a:xfrm rot="2400000">
              <a:off x="1494035" y="1212530"/>
              <a:ext cx="288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61510C0-00D1-103B-F698-1F69976BAAD2}"/>
                </a:ext>
              </a:extLst>
            </p:cNvPr>
            <p:cNvCxnSpPr>
              <a:cxnSpLocks/>
            </p:cNvCxnSpPr>
            <p:nvPr/>
          </p:nvCxnSpPr>
          <p:spPr>
            <a:xfrm rot="2400000">
              <a:off x="1553604" y="1144460"/>
              <a:ext cx="288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BF2A5F4-AEC6-2E68-681E-398E0E20B651}"/>
                </a:ext>
              </a:extLst>
            </p:cNvPr>
            <p:cNvCxnSpPr>
              <a:cxnSpLocks/>
            </p:cNvCxnSpPr>
            <p:nvPr/>
          </p:nvCxnSpPr>
          <p:spPr>
            <a:xfrm rot="2400000">
              <a:off x="1613174" y="1076390"/>
              <a:ext cx="288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0E55CA2-47FB-B940-7CE4-6A08382B4170}"/>
                </a:ext>
              </a:extLst>
            </p:cNvPr>
            <p:cNvCxnSpPr>
              <a:cxnSpLocks/>
            </p:cNvCxnSpPr>
            <p:nvPr/>
          </p:nvCxnSpPr>
          <p:spPr>
            <a:xfrm rot="2400000">
              <a:off x="1672744" y="1008321"/>
              <a:ext cx="288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DC41F43-1EFA-1A60-8933-4200E6C34D4B}"/>
                </a:ext>
              </a:extLst>
            </p:cNvPr>
            <p:cNvCxnSpPr>
              <a:cxnSpLocks/>
            </p:cNvCxnSpPr>
            <p:nvPr/>
          </p:nvCxnSpPr>
          <p:spPr>
            <a:xfrm rot="2400000">
              <a:off x="1723189" y="937456"/>
              <a:ext cx="288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98A938A-7A9A-B196-BDB5-C6A66594F70E}"/>
              </a:ext>
            </a:extLst>
          </p:cNvPr>
          <p:cNvCxnSpPr>
            <a:cxnSpLocks/>
          </p:cNvCxnSpPr>
          <p:nvPr/>
        </p:nvCxnSpPr>
        <p:spPr>
          <a:xfrm rot="2400000">
            <a:off x="1909097" y="52228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353AEC8-5E2A-4E57-8872-2B83141739E2}"/>
              </a:ext>
            </a:extLst>
          </p:cNvPr>
          <p:cNvCxnSpPr>
            <a:cxnSpLocks/>
          </p:cNvCxnSpPr>
          <p:nvPr/>
        </p:nvCxnSpPr>
        <p:spPr>
          <a:xfrm rot="2400000">
            <a:off x="1968665" y="454209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7F05B9E-C303-6061-BC8A-EFDAA1FC361F}"/>
              </a:ext>
            </a:extLst>
          </p:cNvPr>
          <p:cNvCxnSpPr>
            <a:cxnSpLocks/>
          </p:cNvCxnSpPr>
          <p:nvPr/>
        </p:nvCxnSpPr>
        <p:spPr>
          <a:xfrm rot="2400000">
            <a:off x="2028234" y="386139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02D35DF-2E4F-746C-E4C5-B2FDF8F0FE14}"/>
              </a:ext>
            </a:extLst>
          </p:cNvPr>
          <p:cNvCxnSpPr>
            <a:cxnSpLocks/>
          </p:cNvCxnSpPr>
          <p:nvPr/>
        </p:nvCxnSpPr>
        <p:spPr>
          <a:xfrm rot="2400000">
            <a:off x="2101968" y="311731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AB6049A-8AFC-E529-0467-7FCA3B0746E6}"/>
              </a:ext>
            </a:extLst>
          </p:cNvPr>
          <p:cNvCxnSpPr>
            <a:cxnSpLocks/>
          </p:cNvCxnSpPr>
          <p:nvPr/>
        </p:nvCxnSpPr>
        <p:spPr>
          <a:xfrm rot="2400000">
            <a:off x="2161538" y="24366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4006FD0-43F9-CBA3-3ADB-286E4AE21E83}"/>
              </a:ext>
            </a:extLst>
          </p:cNvPr>
          <p:cNvCxnSpPr>
            <a:cxnSpLocks/>
          </p:cNvCxnSpPr>
          <p:nvPr/>
        </p:nvCxnSpPr>
        <p:spPr>
          <a:xfrm rot="2400000">
            <a:off x="2221107" y="17559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6944AC1-F59B-812D-9D5E-3C07346A6F2E}"/>
              </a:ext>
            </a:extLst>
          </p:cNvPr>
          <p:cNvCxnSpPr>
            <a:cxnSpLocks/>
          </p:cNvCxnSpPr>
          <p:nvPr/>
        </p:nvCxnSpPr>
        <p:spPr>
          <a:xfrm rot="2400000">
            <a:off x="2280676" y="10752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80D8B27-D3EE-E54E-B3DC-31A59F75DA56}"/>
              </a:ext>
            </a:extLst>
          </p:cNvPr>
          <p:cNvCxnSpPr>
            <a:cxnSpLocks/>
          </p:cNvCxnSpPr>
          <p:nvPr/>
        </p:nvCxnSpPr>
        <p:spPr>
          <a:xfrm rot="2400000">
            <a:off x="2331123" y="36655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8D80E01-DB06-BE75-9C0F-C3E5BBB2F03D}"/>
              </a:ext>
            </a:extLst>
          </p:cNvPr>
          <p:cNvCxnSpPr>
            <a:cxnSpLocks/>
          </p:cNvCxnSpPr>
          <p:nvPr/>
        </p:nvCxnSpPr>
        <p:spPr>
          <a:xfrm rot="2400000">
            <a:off x="2390693" y="-3141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D443917-E335-3D9B-115D-64057D8DFD34}"/>
              </a:ext>
            </a:extLst>
          </p:cNvPr>
          <p:cNvCxnSpPr>
            <a:cxnSpLocks/>
          </p:cNvCxnSpPr>
          <p:nvPr/>
        </p:nvCxnSpPr>
        <p:spPr>
          <a:xfrm rot="2400000">
            <a:off x="2450262" y="-9948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DBC509C-A5B4-E529-1C8D-2A24EE1097CF}"/>
              </a:ext>
            </a:extLst>
          </p:cNvPr>
          <p:cNvCxnSpPr>
            <a:cxnSpLocks/>
          </p:cNvCxnSpPr>
          <p:nvPr/>
        </p:nvCxnSpPr>
        <p:spPr>
          <a:xfrm rot="2400000">
            <a:off x="2509831" y="-16755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4468BEEC-893F-40DB-5EE7-2D0541139235}"/>
              </a:ext>
            </a:extLst>
          </p:cNvPr>
          <p:cNvGrpSpPr/>
          <p:nvPr/>
        </p:nvGrpSpPr>
        <p:grpSpPr>
          <a:xfrm rot="-1200000">
            <a:off x="-110558" y="-799808"/>
            <a:ext cx="1507766" cy="2646575"/>
            <a:chOff x="2771046" y="-62645"/>
            <a:chExt cx="1507766" cy="264657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81F7E95-B6C6-26D7-7817-D823DAD9966B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871046" y="1683930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D816702-DF67-E87C-4232-F4F520D9E3A9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950305" y="1640339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2627A34-EA45-54C5-ECE6-E1A1E22F51B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029564" y="1596748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08F2F6-2006-C476-B358-4AEE53A4FF5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108822" y="1553157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CB6C4BD-79F2-4D7C-9462-B25E9F3CBACC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180464" y="1503819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93BDFF6-FA23-6A73-9215-FFBD5B91A70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259723" y="1460228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4DF7B48-384D-6027-AA93-FA68DBF8549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338982" y="1416637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C4883B4-96A2-DD2C-AE2D-AB105BD66F7F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418240" y="1373046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F64B750-77ED-FCF3-F078-C32BC4DB43B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512975" y="1328343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8EF28ED-975C-728D-0FFB-D368A2AFBC88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592234" y="1284752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93E7221-5A9A-3696-E132-5D8FD8F61538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671493" y="1241161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9BA0BC-609C-692C-BCBD-AD321891AEF7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750751" y="1197570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EF85751-C666-7AD7-2CF0-9939E70DB495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822393" y="1148232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61E5C90-3048-74EB-3FB8-64215F53DDC0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901652" y="1104641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0C8409D-2F9C-D714-7786-F95FA0C8028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980911" y="1061050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19EF675-227A-77CB-6BD5-09D93F19F564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060169" y="1017459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B8A2E1E-050A-F7C0-291F-B07A486DA77F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141036" y="968128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5DAE5BE-086A-F116-326F-D3EF7CA0E0A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220295" y="924537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90DBB14-471A-5DC4-39A5-AB10A7BD64D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299554" y="880946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A6CC5E1-40A4-4EE2-BC98-A858F49E826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378812" y="837355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77311D-425F-EBA2-83C7-E144099A3483}"/>
              </a:ext>
            </a:extLst>
          </p:cNvPr>
          <p:cNvSpPr/>
          <p:nvPr/>
        </p:nvSpPr>
        <p:spPr>
          <a:xfrm>
            <a:off x="4472479" y="1793503"/>
            <a:ext cx="290611" cy="289881"/>
          </a:xfrm>
          <a:custGeom>
            <a:avLst/>
            <a:gdLst>
              <a:gd name="connsiteX0" fmla="*/ 182077 w 413158"/>
              <a:gd name="connsiteY0" fmla="*/ 355740 h 363000"/>
              <a:gd name="connsiteX1" fmla="*/ 174820 w 413158"/>
              <a:gd name="connsiteY1" fmla="*/ 285588 h 363000"/>
              <a:gd name="connsiteX2" fmla="*/ 167563 w 413158"/>
              <a:gd name="connsiteY2" fmla="*/ 271074 h 363000"/>
              <a:gd name="connsiteX3" fmla="*/ 160306 w 413158"/>
              <a:gd name="connsiteY3" fmla="*/ 254140 h 363000"/>
              <a:gd name="connsiteX4" fmla="*/ 148211 w 413158"/>
              <a:gd name="connsiteY4" fmla="*/ 237207 h 363000"/>
              <a:gd name="connsiteX5" fmla="*/ 133697 w 413158"/>
              <a:gd name="connsiteY5" fmla="*/ 222693 h 363000"/>
              <a:gd name="connsiteX6" fmla="*/ 124020 w 413158"/>
              <a:gd name="connsiteY6" fmla="*/ 217855 h 363000"/>
              <a:gd name="connsiteX7" fmla="*/ 99830 w 413158"/>
              <a:gd name="connsiteY7" fmla="*/ 213017 h 363000"/>
              <a:gd name="connsiteX8" fmla="*/ 12744 w 413158"/>
              <a:gd name="connsiteY8" fmla="*/ 215436 h 363000"/>
              <a:gd name="connsiteX9" fmla="*/ 649 w 413158"/>
              <a:gd name="connsiteY9" fmla="*/ 213017 h 363000"/>
              <a:gd name="connsiteX10" fmla="*/ 3068 w 413158"/>
              <a:gd name="connsiteY10" fmla="*/ 205759 h 363000"/>
              <a:gd name="connsiteX11" fmla="*/ 24839 w 413158"/>
              <a:gd name="connsiteY11" fmla="*/ 191245 h 363000"/>
              <a:gd name="connsiteX12" fmla="*/ 65963 w 413158"/>
              <a:gd name="connsiteY12" fmla="*/ 181569 h 363000"/>
              <a:gd name="connsiteX13" fmla="*/ 169982 w 413158"/>
              <a:gd name="connsiteY13" fmla="*/ 183988 h 363000"/>
              <a:gd name="connsiteX14" fmla="*/ 201430 w 413158"/>
              <a:gd name="connsiteY14" fmla="*/ 193664 h 363000"/>
              <a:gd name="connsiteX15" fmla="*/ 208687 w 413158"/>
              <a:gd name="connsiteY15" fmla="*/ 181569 h 363000"/>
              <a:gd name="connsiteX16" fmla="*/ 206268 w 413158"/>
              <a:gd name="connsiteY16" fmla="*/ 159798 h 363000"/>
              <a:gd name="connsiteX17" fmla="*/ 201430 w 413158"/>
              <a:gd name="connsiteY17" fmla="*/ 128350 h 363000"/>
              <a:gd name="connsiteX18" fmla="*/ 179658 w 413158"/>
              <a:gd name="connsiteY18" fmla="*/ 41264 h 363000"/>
              <a:gd name="connsiteX19" fmla="*/ 174820 w 413158"/>
              <a:gd name="connsiteY19" fmla="*/ 24331 h 363000"/>
              <a:gd name="connsiteX20" fmla="*/ 167563 w 413158"/>
              <a:gd name="connsiteY20" fmla="*/ 14655 h 363000"/>
              <a:gd name="connsiteX21" fmla="*/ 160306 w 413158"/>
              <a:gd name="connsiteY21" fmla="*/ 7398 h 363000"/>
              <a:gd name="connsiteX22" fmla="*/ 155468 w 413158"/>
              <a:gd name="connsiteY22" fmla="*/ 140 h 363000"/>
              <a:gd name="connsiteX23" fmla="*/ 196592 w 413158"/>
              <a:gd name="connsiteY23" fmla="*/ 29169 h 363000"/>
              <a:gd name="connsiteX24" fmla="*/ 208687 w 413158"/>
              <a:gd name="connsiteY24" fmla="*/ 36426 h 363000"/>
              <a:gd name="connsiteX25" fmla="*/ 230458 w 413158"/>
              <a:gd name="connsiteY25" fmla="*/ 55779 h 363000"/>
              <a:gd name="connsiteX26" fmla="*/ 242554 w 413158"/>
              <a:gd name="connsiteY26" fmla="*/ 72712 h 363000"/>
              <a:gd name="connsiteX27" fmla="*/ 252230 w 413158"/>
              <a:gd name="connsiteY27" fmla="*/ 84807 h 363000"/>
              <a:gd name="connsiteX28" fmla="*/ 266744 w 413158"/>
              <a:gd name="connsiteY28" fmla="*/ 106579 h 363000"/>
              <a:gd name="connsiteX29" fmla="*/ 274001 w 413158"/>
              <a:gd name="connsiteY29" fmla="*/ 130769 h 363000"/>
              <a:gd name="connsiteX30" fmla="*/ 276420 w 413158"/>
              <a:gd name="connsiteY30" fmla="*/ 145283 h 363000"/>
              <a:gd name="connsiteX31" fmla="*/ 278839 w 413158"/>
              <a:gd name="connsiteY31" fmla="*/ 157379 h 363000"/>
              <a:gd name="connsiteX32" fmla="*/ 283677 w 413158"/>
              <a:gd name="connsiteY32" fmla="*/ 183988 h 363000"/>
              <a:gd name="connsiteX33" fmla="*/ 293354 w 413158"/>
              <a:gd name="connsiteY33" fmla="*/ 169474 h 363000"/>
              <a:gd name="connsiteX34" fmla="*/ 305449 w 413158"/>
              <a:gd name="connsiteY34" fmla="*/ 162217 h 363000"/>
              <a:gd name="connsiteX35" fmla="*/ 356249 w 413158"/>
              <a:gd name="connsiteY35" fmla="*/ 128350 h 363000"/>
              <a:gd name="connsiteX36" fmla="*/ 378020 w 413158"/>
              <a:gd name="connsiteY36" fmla="*/ 121093 h 363000"/>
              <a:gd name="connsiteX37" fmla="*/ 385277 w 413158"/>
              <a:gd name="connsiteY37" fmla="*/ 118674 h 363000"/>
              <a:gd name="connsiteX38" fmla="*/ 397373 w 413158"/>
              <a:gd name="connsiteY38" fmla="*/ 128350 h 363000"/>
              <a:gd name="connsiteX39" fmla="*/ 394954 w 413158"/>
              <a:gd name="connsiteY39" fmla="*/ 147702 h 363000"/>
              <a:gd name="connsiteX40" fmla="*/ 385277 w 413158"/>
              <a:gd name="connsiteY40" fmla="*/ 167055 h 363000"/>
              <a:gd name="connsiteX41" fmla="*/ 375601 w 413158"/>
              <a:gd name="connsiteY41" fmla="*/ 188826 h 363000"/>
              <a:gd name="connsiteX42" fmla="*/ 370763 w 413158"/>
              <a:gd name="connsiteY42" fmla="*/ 196083 h 363000"/>
              <a:gd name="connsiteX43" fmla="*/ 363506 w 413158"/>
              <a:gd name="connsiteY43" fmla="*/ 217855 h 363000"/>
              <a:gd name="connsiteX44" fmla="*/ 358668 w 413158"/>
              <a:gd name="connsiteY44" fmla="*/ 227531 h 363000"/>
              <a:gd name="connsiteX45" fmla="*/ 353830 w 413158"/>
              <a:gd name="connsiteY45" fmla="*/ 244464 h 363000"/>
              <a:gd name="connsiteX46" fmla="*/ 348992 w 413158"/>
              <a:gd name="connsiteY46" fmla="*/ 251721 h 363000"/>
              <a:gd name="connsiteX47" fmla="*/ 370763 w 413158"/>
              <a:gd name="connsiteY47" fmla="*/ 249302 h 363000"/>
              <a:gd name="connsiteX48" fmla="*/ 411887 w 413158"/>
              <a:gd name="connsiteY48" fmla="*/ 251721 h 363000"/>
              <a:gd name="connsiteX49" fmla="*/ 392535 w 413158"/>
              <a:gd name="connsiteY49" fmla="*/ 266236 h 363000"/>
              <a:gd name="connsiteX50" fmla="*/ 382858 w 413158"/>
              <a:gd name="connsiteY50" fmla="*/ 273493 h 363000"/>
              <a:gd name="connsiteX51" fmla="*/ 361087 w 413158"/>
              <a:gd name="connsiteY51" fmla="*/ 290426 h 363000"/>
              <a:gd name="connsiteX52" fmla="*/ 351411 w 413158"/>
              <a:gd name="connsiteY52" fmla="*/ 304940 h 363000"/>
              <a:gd name="connsiteX53" fmla="*/ 341735 w 413158"/>
              <a:gd name="connsiteY53" fmla="*/ 326712 h 363000"/>
              <a:gd name="connsiteX54" fmla="*/ 339316 w 413158"/>
              <a:gd name="connsiteY54" fmla="*/ 336388 h 363000"/>
              <a:gd name="connsiteX55" fmla="*/ 334477 w 413158"/>
              <a:gd name="connsiteY55" fmla="*/ 362998 h 36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13158" h="363000">
                <a:moveTo>
                  <a:pt x="182077" y="355740"/>
                </a:moveTo>
                <a:cubicBezTo>
                  <a:pt x="179658" y="332356"/>
                  <a:pt x="185333" y="306615"/>
                  <a:pt x="174820" y="285588"/>
                </a:cubicBezTo>
                <a:cubicBezTo>
                  <a:pt x="172401" y="280750"/>
                  <a:pt x="169830" y="275985"/>
                  <a:pt x="167563" y="271074"/>
                </a:cubicBezTo>
                <a:cubicBezTo>
                  <a:pt x="164990" y="265498"/>
                  <a:pt x="163052" y="259633"/>
                  <a:pt x="160306" y="254140"/>
                </a:cubicBezTo>
                <a:cubicBezTo>
                  <a:pt x="158406" y="250340"/>
                  <a:pt x="150037" y="239763"/>
                  <a:pt x="148211" y="237207"/>
                </a:cubicBezTo>
                <a:cubicBezTo>
                  <a:pt x="141620" y="227980"/>
                  <a:pt x="145028" y="229775"/>
                  <a:pt x="133697" y="222693"/>
                </a:cubicBezTo>
                <a:cubicBezTo>
                  <a:pt x="130639" y="220782"/>
                  <a:pt x="127397" y="219121"/>
                  <a:pt x="124020" y="217855"/>
                </a:cubicBezTo>
                <a:cubicBezTo>
                  <a:pt x="118246" y="215690"/>
                  <a:pt x="104847" y="213853"/>
                  <a:pt x="99830" y="213017"/>
                </a:cubicBezTo>
                <a:cubicBezTo>
                  <a:pt x="70801" y="213823"/>
                  <a:pt x="41784" y="215436"/>
                  <a:pt x="12744" y="215436"/>
                </a:cubicBezTo>
                <a:cubicBezTo>
                  <a:pt x="8632" y="215436"/>
                  <a:pt x="3556" y="215924"/>
                  <a:pt x="649" y="213017"/>
                </a:cubicBezTo>
                <a:cubicBezTo>
                  <a:pt x="-1154" y="211214"/>
                  <a:pt x="1173" y="207465"/>
                  <a:pt x="3068" y="205759"/>
                </a:cubicBezTo>
                <a:cubicBezTo>
                  <a:pt x="9551" y="199924"/>
                  <a:pt x="16378" y="193360"/>
                  <a:pt x="24839" y="191245"/>
                </a:cubicBezTo>
                <a:cubicBezTo>
                  <a:pt x="51404" y="184604"/>
                  <a:pt x="37701" y="187849"/>
                  <a:pt x="65963" y="181569"/>
                </a:cubicBezTo>
                <a:cubicBezTo>
                  <a:pt x="100636" y="182375"/>
                  <a:pt x="135362" y="181911"/>
                  <a:pt x="169982" y="183988"/>
                </a:cubicBezTo>
                <a:cubicBezTo>
                  <a:pt x="173788" y="184216"/>
                  <a:pt x="197011" y="192191"/>
                  <a:pt x="201430" y="193664"/>
                </a:cubicBezTo>
                <a:cubicBezTo>
                  <a:pt x="203849" y="189632"/>
                  <a:pt x="208022" y="186223"/>
                  <a:pt x="208687" y="181569"/>
                </a:cubicBezTo>
                <a:cubicBezTo>
                  <a:pt x="209720" y="174341"/>
                  <a:pt x="207255" y="167033"/>
                  <a:pt x="206268" y="159798"/>
                </a:cubicBezTo>
                <a:cubicBezTo>
                  <a:pt x="204835" y="149289"/>
                  <a:pt x="203402" y="138771"/>
                  <a:pt x="201430" y="128350"/>
                </a:cubicBezTo>
                <a:cubicBezTo>
                  <a:pt x="187595" y="55223"/>
                  <a:pt x="195411" y="91670"/>
                  <a:pt x="179658" y="41264"/>
                </a:cubicBezTo>
                <a:cubicBezTo>
                  <a:pt x="178845" y="38664"/>
                  <a:pt x="176584" y="27418"/>
                  <a:pt x="174820" y="24331"/>
                </a:cubicBezTo>
                <a:cubicBezTo>
                  <a:pt x="172820" y="20831"/>
                  <a:pt x="170187" y="17716"/>
                  <a:pt x="167563" y="14655"/>
                </a:cubicBezTo>
                <a:cubicBezTo>
                  <a:pt x="165337" y="12058"/>
                  <a:pt x="162496" y="10026"/>
                  <a:pt x="160306" y="7398"/>
                </a:cubicBezTo>
                <a:cubicBezTo>
                  <a:pt x="158445" y="5164"/>
                  <a:pt x="152796" y="-1005"/>
                  <a:pt x="155468" y="140"/>
                </a:cubicBezTo>
                <a:cubicBezTo>
                  <a:pt x="169299" y="6068"/>
                  <a:pt x="183805" y="21497"/>
                  <a:pt x="196592" y="29169"/>
                </a:cubicBezTo>
                <a:cubicBezTo>
                  <a:pt x="200624" y="31588"/>
                  <a:pt x="204835" y="33730"/>
                  <a:pt x="208687" y="36426"/>
                </a:cubicBezTo>
                <a:cubicBezTo>
                  <a:pt x="214930" y="40796"/>
                  <a:pt x="225448" y="49656"/>
                  <a:pt x="230458" y="55779"/>
                </a:cubicBezTo>
                <a:cubicBezTo>
                  <a:pt x="234850" y="61148"/>
                  <a:pt x="238392" y="67163"/>
                  <a:pt x="242554" y="72712"/>
                </a:cubicBezTo>
                <a:cubicBezTo>
                  <a:pt x="245652" y="76842"/>
                  <a:pt x="249229" y="80606"/>
                  <a:pt x="252230" y="84807"/>
                </a:cubicBezTo>
                <a:cubicBezTo>
                  <a:pt x="257300" y="91905"/>
                  <a:pt x="266744" y="106579"/>
                  <a:pt x="266744" y="106579"/>
                </a:cubicBezTo>
                <a:cubicBezTo>
                  <a:pt x="275288" y="149299"/>
                  <a:pt x="262067" y="87010"/>
                  <a:pt x="274001" y="130769"/>
                </a:cubicBezTo>
                <a:cubicBezTo>
                  <a:pt x="275292" y="135501"/>
                  <a:pt x="275543" y="140457"/>
                  <a:pt x="276420" y="145283"/>
                </a:cubicBezTo>
                <a:cubicBezTo>
                  <a:pt x="277156" y="149329"/>
                  <a:pt x="278103" y="153333"/>
                  <a:pt x="278839" y="157379"/>
                </a:cubicBezTo>
                <a:cubicBezTo>
                  <a:pt x="285026" y="191410"/>
                  <a:pt x="277704" y="154122"/>
                  <a:pt x="283677" y="183988"/>
                </a:cubicBezTo>
                <a:cubicBezTo>
                  <a:pt x="286903" y="179150"/>
                  <a:pt x="289242" y="173586"/>
                  <a:pt x="293354" y="169474"/>
                </a:cubicBezTo>
                <a:cubicBezTo>
                  <a:pt x="296679" y="166149"/>
                  <a:pt x="301647" y="164982"/>
                  <a:pt x="305449" y="162217"/>
                </a:cubicBezTo>
                <a:cubicBezTo>
                  <a:pt x="325028" y="147977"/>
                  <a:pt x="327488" y="137937"/>
                  <a:pt x="356249" y="128350"/>
                </a:cubicBezTo>
                <a:lnTo>
                  <a:pt x="378020" y="121093"/>
                </a:lnTo>
                <a:lnTo>
                  <a:pt x="385277" y="118674"/>
                </a:lnTo>
                <a:cubicBezTo>
                  <a:pt x="389309" y="121899"/>
                  <a:pt x="395740" y="123452"/>
                  <a:pt x="397373" y="128350"/>
                </a:cubicBezTo>
                <a:cubicBezTo>
                  <a:pt x="399429" y="134517"/>
                  <a:pt x="396416" y="141368"/>
                  <a:pt x="394954" y="147702"/>
                </a:cubicBezTo>
                <a:cubicBezTo>
                  <a:pt x="392865" y="156756"/>
                  <a:pt x="389962" y="160029"/>
                  <a:pt x="385277" y="167055"/>
                </a:cubicBezTo>
                <a:cubicBezTo>
                  <a:pt x="381807" y="177464"/>
                  <a:pt x="382599" y="176230"/>
                  <a:pt x="375601" y="188826"/>
                </a:cubicBezTo>
                <a:cubicBezTo>
                  <a:pt x="374189" y="191367"/>
                  <a:pt x="372063" y="193483"/>
                  <a:pt x="370763" y="196083"/>
                </a:cubicBezTo>
                <a:cubicBezTo>
                  <a:pt x="360174" y="217261"/>
                  <a:pt x="370436" y="199376"/>
                  <a:pt x="363506" y="217855"/>
                </a:cubicBezTo>
                <a:cubicBezTo>
                  <a:pt x="362240" y="221231"/>
                  <a:pt x="359934" y="224155"/>
                  <a:pt x="358668" y="227531"/>
                </a:cubicBezTo>
                <a:cubicBezTo>
                  <a:pt x="356343" y="233731"/>
                  <a:pt x="356754" y="238616"/>
                  <a:pt x="353830" y="244464"/>
                </a:cubicBezTo>
                <a:cubicBezTo>
                  <a:pt x="352530" y="247064"/>
                  <a:pt x="346197" y="250922"/>
                  <a:pt x="348992" y="251721"/>
                </a:cubicBezTo>
                <a:cubicBezTo>
                  <a:pt x="356013" y="253727"/>
                  <a:pt x="363506" y="250108"/>
                  <a:pt x="370763" y="249302"/>
                </a:cubicBezTo>
                <a:cubicBezTo>
                  <a:pt x="384471" y="250108"/>
                  <a:pt x="401048" y="243290"/>
                  <a:pt x="411887" y="251721"/>
                </a:cubicBezTo>
                <a:cubicBezTo>
                  <a:pt x="418252" y="256672"/>
                  <a:pt x="398986" y="261398"/>
                  <a:pt x="392535" y="266236"/>
                </a:cubicBezTo>
                <a:cubicBezTo>
                  <a:pt x="389309" y="268655"/>
                  <a:pt x="386315" y="271419"/>
                  <a:pt x="382858" y="273493"/>
                </a:cubicBezTo>
                <a:cubicBezTo>
                  <a:pt x="372006" y="280004"/>
                  <a:pt x="369087" y="280426"/>
                  <a:pt x="361087" y="290426"/>
                </a:cubicBezTo>
                <a:cubicBezTo>
                  <a:pt x="357455" y="294966"/>
                  <a:pt x="351411" y="304940"/>
                  <a:pt x="351411" y="304940"/>
                </a:cubicBezTo>
                <a:cubicBezTo>
                  <a:pt x="345654" y="322213"/>
                  <a:pt x="349402" y="315212"/>
                  <a:pt x="341735" y="326712"/>
                </a:cubicBezTo>
                <a:cubicBezTo>
                  <a:pt x="340929" y="329937"/>
                  <a:pt x="339755" y="333093"/>
                  <a:pt x="339316" y="336388"/>
                </a:cubicBezTo>
                <a:cubicBezTo>
                  <a:pt x="335661" y="363801"/>
                  <a:pt x="345909" y="362998"/>
                  <a:pt x="334477" y="362998"/>
                </a:cubicBezTo>
              </a:path>
            </a:pathLst>
          </a:custGeom>
          <a:solidFill>
            <a:srgbClr val="498F34"/>
          </a:solidFill>
          <a:ln>
            <a:solidFill>
              <a:srgbClr val="498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CC48259-7344-4E72-5E63-2ECF88F0D16E}"/>
              </a:ext>
            </a:extLst>
          </p:cNvPr>
          <p:cNvCxnSpPr>
            <a:cxnSpLocks/>
          </p:cNvCxnSpPr>
          <p:nvPr/>
        </p:nvCxnSpPr>
        <p:spPr>
          <a:xfrm>
            <a:off x="5202700" y="2092621"/>
            <a:ext cx="5400000" cy="0"/>
          </a:xfrm>
          <a:prstGeom prst="line">
            <a:avLst/>
          </a:prstGeom>
          <a:ln w="63500">
            <a:solidFill>
              <a:srgbClr val="498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5970213-E714-E658-D63E-9B9CC6B6CD5C}"/>
              </a:ext>
            </a:extLst>
          </p:cNvPr>
          <p:cNvGrpSpPr/>
          <p:nvPr/>
        </p:nvGrpSpPr>
        <p:grpSpPr>
          <a:xfrm>
            <a:off x="6089978" y="1147385"/>
            <a:ext cx="1800000" cy="936000"/>
            <a:chOff x="2101198" y="4355074"/>
            <a:chExt cx="1800000" cy="936000"/>
          </a:xfrm>
        </p:grpSpPr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3AC3C5BE-4DC4-68FF-5747-81FDEAE549B7}"/>
                </a:ext>
              </a:extLst>
            </p:cNvPr>
            <p:cNvCxnSpPr>
              <a:cxnSpLocks/>
            </p:cNvCxnSpPr>
            <p:nvPr/>
          </p:nvCxnSpPr>
          <p:spPr>
            <a:xfrm>
              <a:off x="3047378" y="4355074"/>
              <a:ext cx="0" cy="93600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C620A15B-4850-22B3-DFFC-FB411ACE7970}"/>
                </a:ext>
              </a:extLst>
            </p:cNvPr>
            <p:cNvCxnSpPr>
              <a:cxnSpLocks/>
            </p:cNvCxnSpPr>
            <p:nvPr/>
          </p:nvCxnSpPr>
          <p:spPr>
            <a:xfrm rot="4500000">
              <a:off x="3001198" y="3464310"/>
              <a:ext cx="0" cy="1800000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E0DFB36-29AA-7BCA-F38A-2FA87081B710}"/>
              </a:ext>
            </a:extLst>
          </p:cNvPr>
          <p:cNvGrpSpPr/>
          <p:nvPr/>
        </p:nvGrpSpPr>
        <p:grpSpPr>
          <a:xfrm>
            <a:off x="8239814" y="1140609"/>
            <a:ext cx="1800000" cy="936000"/>
            <a:chOff x="2101198" y="4355074"/>
            <a:chExt cx="1800000" cy="936000"/>
          </a:xfrm>
        </p:grpSpPr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D8F1AA97-691B-2F49-51C7-9027B39BB27C}"/>
                </a:ext>
              </a:extLst>
            </p:cNvPr>
            <p:cNvCxnSpPr>
              <a:cxnSpLocks/>
            </p:cNvCxnSpPr>
            <p:nvPr/>
          </p:nvCxnSpPr>
          <p:spPr>
            <a:xfrm>
              <a:off x="3047378" y="4355074"/>
              <a:ext cx="0" cy="93600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2F9DC6F3-E06C-7753-096D-ED19C616F9F1}"/>
                </a:ext>
              </a:extLst>
            </p:cNvPr>
            <p:cNvCxnSpPr>
              <a:cxnSpLocks/>
            </p:cNvCxnSpPr>
            <p:nvPr/>
          </p:nvCxnSpPr>
          <p:spPr>
            <a:xfrm rot="4500000">
              <a:off x="3001198" y="3464310"/>
              <a:ext cx="0" cy="1800000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12151679-28D0-D072-8110-9724D3B66638}"/>
              </a:ext>
            </a:extLst>
          </p:cNvPr>
          <p:cNvCxnSpPr>
            <a:cxnSpLocks/>
          </p:cNvCxnSpPr>
          <p:nvPr/>
        </p:nvCxnSpPr>
        <p:spPr>
          <a:xfrm rot="2400000">
            <a:off x="3879512" y="513158"/>
            <a:ext cx="252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9590A54D-407D-E57F-D8E2-D33A2936C9EB}"/>
              </a:ext>
            </a:extLst>
          </p:cNvPr>
          <p:cNvCxnSpPr>
            <a:cxnSpLocks/>
          </p:cNvCxnSpPr>
          <p:nvPr/>
        </p:nvCxnSpPr>
        <p:spPr>
          <a:xfrm rot="2400000">
            <a:off x="3976712" y="487901"/>
            <a:ext cx="252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43160D88-39AA-8514-638B-907358B930C8}"/>
              </a:ext>
            </a:extLst>
          </p:cNvPr>
          <p:cNvCxnSpPr>
            <a:cxnSpLocks/>
          </p:cNvCxnSpPr>
          <p:nvPr/>
        </p:nvCxnSpPr>
        <p:spPr>
          <a:xfrm rot="2400000">
            <a:off x="4088357" y="457945"/>
            <a:ext cx="252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EF205B8B-8126-629E-9A2E-A359A3894281}"/>
              </a:ext>
            </a:extLst>
          </p:cNvPr>
          <p:cNvCxnSpPr>
            <a:cxnSpLocks/>
          </p:cNvCxnSpPr>
          <p:nvPr/>
        </p:nvCxnSpPr>
        <p:spPr>
          <a:xfrm rot="2400000">
            <a:off x="4198910" y="420615"/>
            <a:ext cx="252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AA64D7F0-EAA6-8727-F861-981FC828681F}"/>
              </a:ext>
            </a:extLst>
          </p:cNvPr>
          <p:cNvCxnSpPr>
            <a:cxnSpLocks/>
          </p:cNvCxnSpPr>
          <p:nvPr/>
        </p:nvCxnSpPr>
        <p:spPr>
          <a:xfrm rot="2400000">
            <a:off x="4321527" y="397719"/>
            <a:ext cx="252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A7DBD82C-AE62-7528-938A-2E15C4CF3E52}"/>
              </a:ext>
            </a:extLst>
          </p:cNvPr>
          <p:cNvCxnSpPr>
            <a:cxnSpLocks/>
          </p:cNvCxnSpPr>
          <p:nvPr/>
        </p:nvCxnSpPr>
        <p:spPr>
          <a:xfrm rot="2400000">
            <a:off x="4408027" y="355183"/>
            <a:ext cx="252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6E8C2C06-FDB1-72F3-09C2-5AC224D50459}"/>
              </a:ext>
            </a:extLst>
          </p:cNvPr>
          <p:cNvCxnSpPr>
            <a:cxnSpLocks/>
          </p:cNvCxnSpPr>
          <p:nvPr/>
        </p:nvCxnSpPr>
        <p:spPr>
          <a:xfrm rot="2400000">
            <a:off x="5148017" y="55768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9E5F0EB5-1482-755B-8169-0E15446FE6CB}"/>
              </a:ext>
            </a:extLst>
          </p:cNvPr>
          <p:cNvCxnSpPr>
            <a:cxnSpLocks/>
          </p:cNvCxnSpPr>
          <p:nvPr/>
        </p:nvCxnSpPr>
        <p:spPr>
          <a:xfrm rot="2400000">
            <a:off x="5264486" y="539308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9A1E2800-ADED-1FC7-0DEB-9D95355783E1}"/>
              </a:ext>
            </a:extLst>
          </p:cNvPr>
          <p:cNvCxnSpPr>
            <a:cxnSpLocks/>
          </p:cNvCxnSpPr>
          <p:nvPr/>
        </p:nvCxnSpPr>
        <p:spPr>
          <a:xfrm rot="2400000">
            <a:off x="5359411" y="500949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CA8763A8-9846-4AE6-3EA3-93073A8772B2}"/>
              </a:ext>
            </a:extLst>
          </p:cNvPr>
          <p:cNvCxnSpPr>
            <a:cxnSpLocks/>
          </p:cNvCxnSpPr>
          <p:nvPr/>
        </p:nvCxnSpPr>
        <p:spPr>
          <a:xfrm rot="2400000">
            <a:off x="5476383" y="478708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58E91074-7E84-FF4F-AA4B-9560D2A8F482}"/>
              </a:ext>
            </a:extLst>
          </p:cNvPr>
          <p:cNvCxnSpPr>
            <a:cxnSpLocks/>
          </p:cNvCxnSpPr>
          <p:nvPr/>
        </p:nvCxnSpPr>
        <p:spPr>
          <a:xfrm rot="2400000">
            <a:off x="5578955" y="445061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411A647C-9670-1AE9-EE26-C626F4F9B800}"/>
              </a:ext>
            </a:extLst>
          </p:cNvPr>
          <p:cNvCxnSpPr>
            <a:cxnSpLocks/>
          </p:cNvCxnSpPr>
          <p:nvPr/>
        </p:nvCxnSpPr>
        <p:spPr>
          <a:xfrm rot="2400000">
            <a:off x="5710257" y="423935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6BE57CAC-C28E-CA06-BDE9-775C9B96DC65}"/>
              </a:ext>
            </a:extLst>
          </p:cNvPr>
          <p:cNvCxnSpPr>
            <a:cxnSpLocks/>
          </p:cNvCxnSpPr>
          <p:nvPr/>
        </p:nvCxnSpPr>
        <p:spPr>
          <a:xfrm rot="2400000">
            <a:off x="5812832" y="399386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096BDB46-343C-453E-EA6C-8A7DDE352466}"/>
              </a:ext>
            </a:extLst>
          </p:cNvPr>
          <p:cNvCxnSpPr>
            <a:cxnSpLocks/>
          </p:cNvCxnSpPr>
          <p:nvPr/>
        </p:nvCxnSpPr>
        <p:spPr>
          <a:xfrm rot="2400000">
            <a:off x="5923686" y="363861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132F626A-8B93-C56A-02C9-AA5DBCBCF675}"/>
              </a:ext>
            </a:extLst>
          </p:cNvPr>
          <p:cNvCxnSpPr>
            <a:cxnSpLocks/>
          </p:cNvCxnSpPr>
          <p:nvPr/>
        </p:nvCxnSpPr>
        <p:spPr>
          <a:xfrm rot="2400000">
            <a:off x="6013754" y="323063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00E1F9C5-CA7A-D1C4-7432-81F0DF8ED65A}"/>
              </a:ext>
            </a:extLst>
          </p:cNvPr>
          <p:cNvCxnSpPr>
            <a:cxnSpLocks/>
          </p:cNvCxnSpPr>
          <p:nvPr/>
        </p:nvCxnSpPr>
        <p:spPr>
          <a:xfrm rot="2400000">
            <a:off x="6137654" y="31045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78751431-14BA-82AA-13C5-88ABF5BE51CC}"/>
              </a:ext>
            </a:extLst>
          </p:cNvPr>
          <p:cNvSpPr/>
          <p:nvPr/>
        </p:nvSpPr>
        <p:spPr>
          <a:xfrm>
            <a:off x="10048528" y="1802740"/>
            <a:ext cx="290611" cy="289881"/>
          </a:xfrm>
          <a:custGeom>
            <a:avLst/>
            <a:gdLst>
              <a:gd name="connsiteX0" fmla="*/ 182077 w 413158"/>
              <a:gd name="connsiteY0" fmla="*/ 355740 h 363000"/>
              <a:gd name="connsiteX1" fmla="*/ 174820 w 413158"/>
              <a:gd name="connsiteY1" fmla="*/ 285588 h 363000"/>
              <a:gd name="connsiteX2" fmla="*/ 167563 w 413158"/>
              <a:gd name="connsiteY2" fmla="*/ 271074 h 363000"/>
              <a:gd name="connsiteX3" fmla="*/ 160306 w 413158"/>
              <a:gd name="connsiteY3" fmla="*/ 254140 h 363000"/>
              <a:gd name="connsiteX4" fmla="*/ 148211 w 413158"/>
              <a:gd name="connsiteY4" fmla="*/ 237207 h 363000"/>
              <a:gd name="connsiteX5" fmla="*/ 133697 w 413158"/>
              <a:gd name="connsiteY5" fmla="*/ 222693 h 363000"/>
              <a:gd name="connsiteX6" fmla="*/ 124020 w 413158"/>
              <a:gd name="connsiteY6" fmla="*/ 217855 h 363000"/>
              <a:gd name="connsiteX7" fmla="*/ 99830 w 413158"/>
              <a:gd name="connsiteY7" fmla="*/ 213017 h 363000"/>
              <a:gd name="connsiteX8" fmla="*/ 12744 w 413158"/>
              <a:gd name="connsiteY8" fmla="*/ 215436 h 363000"/>
              <a:gd name="connsiteX9" fmla="*/ 649 w 413158"/>
              <a:gd name="connsiteY9" fmla="*/ 213017 h 363000"/>
              <a:gd name="connsiteX10" fmla="*/ 3068 w 413158"/>
              <a:gd name="connsiteY10" fmla="*/ 205759 h 363000"/>
              <a:gd name="connsiteX11" fmla="*/ 24839 w 413158"/>
              <a:gd name="connsiteY11" fmla="*/ 191245 h 363000"/>
              <a:gd name="connsiteX12" fmla="*/ 65963 w 413158"/>
              <a:gd name="connsiteY12" fmla="*/ 181569 h 363000"/>
              <a:gd name="connsiteX13" fmla="*/ 169982 w 413158"/>
              <a:gd name="connsiteY13" fmla="*/ 183988 h 363000"/>
              <a:gd name="connsiteX14" fmla="*/ 201430 w 413158"/>
              <a:gd name="connsiteY14" fmla="*/ 193664 h 363000"/>
              <a:gd name="connsiteX15" fmla="*/ 208687 w 413158"/>
              <a:gd name="connsiteY15" fmla="*/ 181569 h 363000"/>
              <a:gd name="connsiteX16" fmla="*/ 206268 w 413158"/>
              <a:gd name="connsiteY16" fmla="*/ 159798 h 363000"/>
              <a:gd name="connsiteX17" fmla="*/ 201430 w 413158"/>
              <a:gd name="connsiteY17" fmla="*/ 128350 h 363000"/>
              <a:gd name="connsiteX18" fmla="*/ 179658 w 413158"/>
              <a:gd name="connsiteY18" fmla="*/ 41264 h 363000"/>
              <a:gd name="connsiteX19" fmla="*/ 174820 w 413158"/>
              <a:gd name="connsiteY19" fmla="*/ 24331 h 363000"/>
              <a:gd name="connsiteX20" fmla="*/ 167563 w 413158"/>
              <a:gd name="connsiteY20" fmla="*/ 14655 h 363000"/>
              <a:gd name="connsiteX21" fmla="*/ 160306 w 413158"/>
              <a:gd name="connsiteY21" fmla="*/ 7398 h 363000"/>
              <a:gd name="connsiteX22" fmla="*/ 155468 w 413158"/>
              <a:gd name="connsiteY22" fmla="*/ 140 h 363000"/>
              <a:gd name="connsiteX23" fmla="*/ 196592 w 413158"/>
              <a:gd name="connsiteY23" fmla="*/ 29169 h 363000"/>
              <a:gd name="connsiteX24" fmla="*/ 208687 w 413158"/>
              <a:gd name="connsiteY24" fmla="*/ 36426 h 363000"/>
              <a:gd name="connsiteX25" fmla="*/ 230458 w 413158"/>
              <a:gd name="connsiteY25" fmla="*/ 55779 h 363000"/>
              <a:gd name="connsiteX26" fmla="*/ 242554 w 413158"/>
              <a:gd name="connsiteY26" fmla="*/ 72712 h 363000"/>
              <a:gd name="connsiteX27" fmla="*/ 252230 w 413158"/>
              <a:gd name="connsiteY27" fmla="*/ 84807 h 363000"/>
              <a:gd name="connsiteX28" fmla="*/ 266744 w 413158"/>
              <a:gd name="connsiteY28" fmla="*/ 106579 h 363000"/>
              <a:gd name="connsiteX29" fmla="*/ 274001 w 413158"/>
              <a:gd name="connsiteY29" fmla="*/ 130769 h 363000"/>
              <a:gd name="connsiteX30" fmla="*/ 276420 w 413158"/>
              <a:gd name="connsiteY30" fmla="*/ 145283 h 363000"/>
              <a:gd name="connsiteX31" fmla="*/ 278839 w 413158"/>
              <a:gd name="connsiteY31" fmla="*/ 157379 h 363000"/>
              <a:gd name="connsiteX32" fmla="*/ 283677 w 413158"/>
              <a:gd name="connsiteY32" fmla="*/ 183988 h 363000"/>
              <a:gd name="connsiteX33" fmla="*/ 293354 w 413158"/>
              <a:gd name="connsiteY33" fmla="*/ 169474 h 363000"/>
              <a:gd name="connsiteX34" fmla="*/ 305449 w 413158"/>
              <a:gd name="connsiteY34" fmla="*/ 162217 h 363000"/>
              <a:gd name="connsiteX35" fmla="*/ 356249 w 413158"/>
              <a:gd name="connsiteY35" fmla="*/ 128350 h 363000"/>
              <a:gd name="connsiteX36" fmla="*/ 378020 w 413158"/>
              <a:gd name="connsiteY36" fmla="*/ 121093 h 363000"/>
              <a:gd name="connsiteX37" fmla="*/ 385277 w 413158"/>
              <a:gd name="connsiteY37" fmla="*/ 118674 h 363000"/>
              <a:gd name="connsiteX38" fmla="*/ 397373 w 413158"/>
              <a:gd name="connsiteY38" fmla="*/ 128350 h 363000"/>
              <a:gd name="connsiteX39" fmla="*/ 394954 w 413158"/>
              <a:gd name="connsiteY39" fmla="*/ 147702 h 363000"/>
              <a:gd name="connsiteX40" fmla="*/ 385277 w 413158"/>
              <a:gd name="connsiteY40" fmla="*/ 167055 h 363000"/>
              <a:gd name="connsiteX41" fmla="*/ 375601 w 413158"/>
              <a:gd name="connsiteY41" fmla="*/ 188826 h 363000"/>
              <a:gd name="connsiteX42" fmla="*/ 370763 w 413158"/>
              <a:gd name="connsiteY42" fmla="*/ 196083 h 363000"/>
              <a:gd name="connsiteX43" fmla="*/ 363506 w 413158"/>
              <a:gd name="connsiteY43" fmla="*/ 217855 h 363000"/>
              <a:gd name="connsiteX44" fmla="*/ 358668 w 413158"/>
              <a:gd name="connsiteY44" fmla="*/ 227531 h 363000"/>
              <a:gd name="connsiteX45" fmla="*/ 353830 w 413158"/>
              <a:gd name="connsiteY45" fmla="*/ 244464 h 363000"/>
              <a:gd name="connsiteX46" fmla="*/ 348992 w 413158"/>
              <a:gd name="connsiteY46" fmla="*/ 251721 h 363000"/>
              <a:gd name="connsiteX47" fmla="*/ 370763 w 413158"/>
              <a:gd name="connsiteY47" fmla="*/ 249302 h 363000"/>
              <a:gd name="connsiteX48" fmla="*/ 411887 w 413158"/>
              <a:gd name="connsiteY48" fmla="*/ 251721 h 363000"/>
              <a:gd name="connsiteX49" fmla="*/ 392535 w 413158"/>
              <a:gd name="connsiteY49" fmla="*/ 266236 h 363000"/>
              <a:gd name="connsiteX50" fmla="*/ 382858 w 413158"/>
              <a:gd name="connsiteY50" fmla="*/ 273493 h 363000"/>
              <a:gd name="connsiteX51" fmla="*/ 361087 w 413158"/>
              <a:gd name="connsiteY51" fmla="*/ 290426 h 363000"/>
              <a:gd name="connsiteX52" fmla="*/ 351411 w 413158"/>
              <a:gd name="connsiteY52" fmla="*/ 304940 h 363000"/>
              <a:gd name="connsiteX53" fmla="*/ 341735 w 413158"/>
              <a:gd name="connsiteY53" fmla="*/ 326712 h 363000"/>
              <a:gd name="connsiteX54" fmla="*/ 339316 w 413158"/>
              <a:gd name="connsiteY54" fmla="*/ 336388 h 363000"/>
              <a:gd name="connsiteX55" fmla="*/ 334477 w 413158"/>
              <a:gd name="connsiteY55" fmla="*/ 362998 h 36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13158" h="363000">
                <a:moveTo>
                  <a:pt x="182077" y="355740"/>
                </a:moveTo>
                <a:cubicBezTo>
                  <a:pt x="179658" y="332356"/>
                  <a:pt x="185333" y="306615"/>
                  <a:pt x="174820" y="285588"/>
                </a:cubicBezTo>
                <a:cubicBezTo>
                  <a:pt x="172401" y="280750"/>
                  <a:pt x="169830" y="275985"/>
                  <a:pt x="167563" y="271074"/>
                </a:cubicBezTo>
                <a:cubicBezTo>
                  <a:pt x="164990" y="265498"/>
                  <a:pt x="163052" y="259633"/>
                  <a:pt x="160306" y="254140"/>
                </a:cubicBezTo>
                <a:cubicBezTo>
                  <a:pt x="158406" y="250340"/>
                  <a:pt x="150037" y="239763"/>
                  <a:pt x="148211" y="237207"/>
                </a:cubicBezTo>
                <a:cubicBezTo>
                  <a:pt x="141620" y="227980"/>
                  <a:pt x="145028" y="229775"/>
                  <a:pt x="133697" y="222693"/>
                </a:cubicBezTo>
                <a:cubicBezTo>
                  <a:pt x="130639" y="220782"/>
                  <a:pt x="127397" y="219121"/>
                  <a:pt x="124020" y="217855"/>
                </a:cubicBezTo>
                <a:cubicBezTo>
                  <a:pt x="118246" y="215690"/>
                  <a:pt x="104847" y="213853"/>
                  <a:pt x="99830" y="213017"/>
                </a:cubicBezTo>
                <a:cubicBezTo>
                  <a:pt x="70801" y="213823"/>
                  <a:pt x="41784" y="215436"/>
                  <a:pt x="12744" y="215436"/>
                </a:cubicBezTo>
                <a:cubicBezTo>
                  <a:pt x="8632" y="215436"/>
                  <a:pt x="3556" y="215924"/>
                  <a:pt x="649" y="213017"/>
                </a:cubicBezTo>
                <a:cubicBezTo>
                  <a:pt x="-1154" y="211214"/>
                  <a:pt x="1173" y="207465"/>
                  <a:pt x="3068" y="205759"/>
                </a:cubicBezTo>
                <a:cubicBezTo>
                  <a:pt x="9551" y="199924"/>
                  <a:pt x="16378" y="193360"/>
                  <a:pt x="24839" y="191245"/>
                </a:cubicBezTo>
                <a:cubicBezTo>
                  <a:pt x="51404" y="184604"/>
                  <a:pt x="37701" y="187849"/>
                  <a:pt x="65963" y="181569"/>
                </a:cubicBezTo>
                <a:cubicBezTo>
                  <a:pt x="100636" y="182375"/>
                  <a:pt x="135362" y="181911"/>
                  <a:pt x="169982" y="183988"/>
                </a:cubicBezTo>
                <a:cubicBezTo>
                  <a:pt x="173788" y="184216"/>
                  <a:pt x="197011" y="192191"/>
                  <a:pt x="201430" y="193664"/>
                </a:cubicBezTo>
                <a:cubicBezTo>
                  <a:pt x="203849" y="189632"/>
                  <a:pt x="208022" y="186223"/>
                  <a:pt x="208687" y="181569"/>
                </a:cubicBezTo>
                <a:cubicBezTo>
                  <a:pt x="209720" y="174341"/>
                  <a:pt x="207255" y="167033"/>
                  <a:pt x="206268" y="159798"/>
                </a:cubicBezTo>
                <a:cubicBezTo>
                  <a:pt x="204835" y="149289"/>
                  <a:pt x="203402" y="138771"/>
                  <a:pt x="201430" y="128350"/>
                </a:cubicBezTo>
                <a:cubicBezTo>
                  <a:pt x="187595" y="55223"/>
                  <a:pt x="195411" y="91670"/>
                  <a:pt x="179658" y="41264"/>
                </a:cubicBezTo>
                <a:cubicBezTo>
                  <a:pt x="178845" y="38664"/>
                  <a:pt x="176584" y="27418"/>
                  <a:pt x="174820" y="24331"/>
                </a:cubicBezTo>
                <a:cubicBezTo>
                  <a:pt x="172820" y="20831"/>
                  <a:pt x="170187" y="17716"/>
                  <a:pt x="167563" y="14655"/>
                </a:cubicBezTo>
                <a:cubicBezTo>
                  <a:pt x="165337" y="12058"/>
                  <a:pt x="162496" y="10026"/>
                  <a:pt x="160306" y="7398"/>
                </a:cubicBezTo>
                <a:cubicBezTo>
                  <a:pt x="158445" y="5164"/>
                  <a:pt x="152796" y="-1005"/>
                  <a:pt x="155468" y="140"/>
                </a:cubicBezTo>
                <a:cubicBezTo>
                  <a:pt x="169299" y="6068"/>
                  <a:pt x="183805" y="21497"/>
                  <a:pt x="196592" y="29169"/>
                </a:cubicBezTo>
                <a:cubicBezTo>
                  <a:pt x="200624" y="31588"/>
                  <a:pt x="204835" y="33730"/>
                  <a:pt x="208687" y="36426"/>
                </a:cubicBezTo>
                <a:cubicBezTo>
                  <a:pt x="214930" y="40796"/>
                  <a:pt x="225448" y="49656"/>
                  <a:pt x="230458" y="55779"/>
                </a:cubicBezTo>
                <a:cubicBezTo>
                  <a:pt x="234850" y="61148"/>
                  <a:pt x="238392" y="67163"/>
                  <a:pt x="242554" y="72712"/>
                </a:cubicBezTo>
                <a:cubicBezTo>
                  <a:pt x="245652" y="76842"/>
                  <a:pt x="249229" y="80606"/>
                  <a:pt x="252230" y="84807"/>
                </a:cubicBezTo>
                <a:cubicBezTo>
                  <a:pt x="257300" y="91905"/>
                  <a:pt x="266744" y="106579"/>
                  <a:pt x="266744" y="106579"/>
                </a:cubicBezTo>
                <a:cubicBezTo>
                  <a:pt x="275288" y="149299"/>
                  <a:pt x="262067" y="87010"/>
                  <a:pt x="274001" y="130769"/>
                </a:cubicBezTo>
                <a:cubicBezTo>
                  <a:pt x="275292" y="135501"/>
                  <a:pt x="275543" y="140457"/>
                  <a:pt x="276420" y="145283"/>
                </a:cubicBezTo>
                <a:cubicBezTo>
                  <a:pt x="277156" y="149329"/>
                  <a:pt x="278103" y="153333"/>
                  <a:pt x="278839" y="157379"/>
                </a:cubicBezTo>
                <a:cubicBezTo>
                  <a:pt x="285026" y="191410"/>
                  <a:pt x="277704" y="154122"/>
                  <a:pt x="283677" y="183988"/>
                </a:cubicBezTo>
                <a:cubicBezTo>
                  <a:pt x="286903" y="179150"/>
                  <a:pt x="289242" y="173586"/>
                  <a:pt x="293354" y="169474"/>
                </a:cubicBezTo>
                <a:cubicBezTo>
                  <a:pt x="296679" y="166149"/>
                  <a:pt x="301647" y="164982"/>
                  <a:pt x="305449" y="162217"/>
                </a:cubicBezTo>
                <a:cubicBezTo>
                  <a:pt x="325028" y="147977"/>
                  <a:pt x="327488" y="137937"/>
                  <a:pt x="356249" y="128350"/>
                </a:cubicBezTo>
                <a:lnTo>
                  <a:pt x="378020" y="121093"/>
                </a:lnTo>
                <a:lnTo>
                  <a:pt x="385277" y="118674"/>
                </a:lnTo>
                <a:cubicBezTo>
                  <a:pt x="389309" y="121899"/>
                  <a:pt x="395740" y="123452"/>
                  <a:pt x="397373" y="128350"/>
                </a:cubicBezTo>
                <a:cubicBezTo>
                  <a:pt x="399429" y="134517"/>
                  <a:pt x="396416" y="141368"/>
                  <a:pt x="394954" y="147702"/>
                </a:cubicBezTo>
                <a:cubicBezTo>
                  <a:pt x="392865" y="156756"/>
                  <a:pt x="389962" y="160029"/>
                  <a:pt x="385277" y="167055"/>
                </a:cubicBezTo>
                <a:cubicBezTo>
                  <a:pt x="381807" y="177464"/>
                  <a:pt x="382599" y="176230"/>
                  <a:pt x="375601" y="188826"/>
                </a:cubicBezTo>
                <a:cubicBezTo>
                  <a:pt x="374189" y="191367"/>
                  <a:pt x="372063" y="193483"/>
                  <a:pt x="370763" y="196083"/>
                </a:cubicBezTo>
                <a:cubicBezTo>
                  <a:pt x="360174" y="217261"/>
                  <a:pt x="370436" y="199376"/>
                  <a:pt x="363506" y="217855"/>
                </a:cubicBezTo>
                <a:cubicBezTo>
                  <a:pt x="362240" y="221231"/>
                  <a:pt x="359934" y="224155"/>
                  <a:pt x="358668" y="227531"/>
                </a:cubicBezTo>
                <a:cubicBezTo>
                  <a:pt x="356343" y="233731"/>
                  <a:pt x="356754" y="238616"/>
                  <a:pt x="353830" y="244464"/>
                </a:cubicBezTo>
                <a:cubicBezTo>
                  <a:pt x="352530" y="247064"/>
                  <a:pt x="346197" y="250922"/>
                  <a:pt x="348992" y="251721"/>
                </a:cubicBezTo>
                <a:cubicBezTo>
                  <a:pt x="356013" y="253727"/>
                  <a:pt x="363506" y="250108"/>
                  <a:pt x="370763" y="249302"/>
                </a:cubicBezTo>
                <a:cubicBezTo>
                  <a:pt x="384471" y="250108"/>
                  <a:pt x="401048" y="243290"/>
                  <a:pt x="411887" y="251721"/>
                </a:cubicBezTo>
                <a:cubicBezTo>
                  <a:pt x="418252" y="256672"/>
                  <a:pt x="398986" y="261398"/>
                  <a:pt x="392535" y="266236"/>
                </a:cubicBezTo>
                <a:cubicBezTo>
                  <a:pt x="389309" y="268655"/>
                  <a:pt x="386315" y="271419"/>
                  <a:pt x="382858" y="273493"/>
                </a:cubicBezTo>
                <a:cubicBezTo>
                  <a:pt x="372006" y="280004"/>
                  <a:pt x="369087" y="280426"/>
                  <a:pt x="361087" y="290426"/>
                </a:cubicBezTo>
                <a:cubicBezTo>
                  <a:pt x="357455" y="294966"/>
                  <a:pt x="351411" y="304940"/>
                  <a:pt x="351411" y="304940"/>
                </a:cubicBezTo>
                <a:cubicBezTo>
                  <a:pt x="345654" y="322213"/>
                  <a:pt x="349402" y="315212"/>
                  <a:pt x="341735" y="326712"/>
                </a:cubicBezTo>
                <a:cubicBezTo>
                  <a:pt x="340929" y="329937"/>
                  <a:pt x="339755" y="333093"/>
                  <a:pt x="339316" y="336388"/>
                </a:cubicBezTo>
                <a:cubicBezTo>
                  <a:pt x="335661" y="363801"/>
                  <a:pt x="345909" y="362998"/>
                  <a:pt x="334477" y="362998"/>
                </a:cubicBezTo>
              </a:path>
            </a:pathLst>
          </a:custGeom>
          <a:solidFill>
            <a:srgbClr val="498F34"/>
          </a:solidFill>
          <a:ln>
            <a:solidFill>
              <a:srgbClr val="498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09BE8BC7-1670-E915-2A1A-73D683795E65}"/>
              </a:ext>
            </a:extLst>
          </p:cNvPr>
          <p:cNvCxnSpPr>
            <a:cxnSpLocks/>
          </p:cNvCxnSpPr>
          <p:nvPr/>
        </p:nvCxnSpPr>
        <p:spPr>
          <a:xfrm rot="2400000">
            <a:off x="1575166" y="1309725"/>
            <a:ext cx="1530000" cy="0"/>
          </a:xfrm>
          <a:prstGeom prst="straightConnector1">
            <a:avLst/>
          </a:prstGeom>
          <a:ln w="25400">
            <a:solidFill>
              <a:srgbClr val="696969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7B03563-1567-522D-EEA7-4075184A1892}"/>
              </a:ext>
            </a:extLst>
          </p:cNvPr>
          <p:cNvCxnSpPr>
            <a:cxnSpLocks/>
          </p:cNvCxnSpPr>
          <p:nvPr/>
        </p:nvCxnSpPr>
        <p:spPr>
          <a:xfrm rot="2400000">
            <a:off x="1634283" y="1235712"/>
            <a:ext cx="1530000" cy="0"/>
          </a:xfrm>
          <a:prstGeom prst="straightConnector1">
            <a:avLst/>
          </a:prstGeom>
          <a:ln w="25400">
            <a:solidFill>
              <a:srgbClr val="696969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0145DC9B-DA0E-5FF6-8DA7-FC9A625120C2}"/>
              </a:ext>
            </a:extLst>
          </p:cNvPr>
          <p:cNvCxnSpPr>
            <a:cxnSpLocks/>
          </p:cNvCxnSpPr>
          <p:nvPr/>
        </p:nvCxnSpPr>
        <p:spPr>
          <a:xfrm rot="2400000">
            <a:off x="1693853" y="1167641"/>
            <a:ext cx="1530000" cy="0"/>
          </a:xfrm>
          <a:prstGeom prst="straightConnector1">
            <a:avLst/>
          </a:prstGeom>
          <a:ln w="25400">
            <a:solidFill>
              <a:srgbClr val="696969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276BA0F2-4EDB-6DA3-E91B-EADB5D780842}"/>
              </a:ext>
            </a:extLst>
          </p:cNvPr>
          <p:cNvCxnSpPr>
            <a:cxnSpLocks/>
          </p:cNvCxnSpPr>
          <p:nvPr/>
        </p:nvCxnSpPr>
        <p:spPr>
          <a:xfrm rot="2400000">
            <a:off x="1753423" y="1099571"/>
            <a:ext cx="1530000" cy="0"/>
          </a:xfrm>
          <a:prstGeom prst="straightConnector1">
            <a:avLst/>
          </a:prstGeom>
          <a:ln w="25400">
            <a:solidFill>
              <a:srgbClr val="696969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060AC6A8-E082-2E9F-1138-46722E70498C}"/>
              </a:ext>
            </a:extLst>
          </p:cNvPr>
          <p:cNvCxnSpPr>
            <a:cxnSpLocks/>
          </p:cNvCxnSpPr>
          <p:nvPr/>
        </p:nvCxnSpPr>
        <p:spPr>
          <a:xfrm rot="2400000">
            <a:off x="1812992" y="1031501"/>
            <a:ext cx="1530000" cy="0"/>
          </a:xfrm>
          <a:prstGeom prst="straightConnector1">
            <a:avLst/>
          </a:prstGeom>
          <a:ln w="25400">
            <a:solidFill>
              <a:srgbClr val="696969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02C236-4BBD-4023-3634-6B1413CC46ED}"/>
              </a:ext>
            </a:extLst>
          </p:cNvPr>
          <p:cNvCxnSpPr>
            <a:cxnSpLocks/>
          </p:cNvCxnSpPr>
          <p:nvPr/>
        </p:nvCxnSpPr>
        <p:spPr>
          <a:xfrm rot="2400000">
            <a:off x="5838646" y="382594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9066FEA-9BF8-74A3-CE43-16B9414A796A}"/>
              </a:ext>
            </a:extLst>
          </p:cNvPr>
          <p:cNvCxnSpPr>
            <a:cxnSpLocks/>
          </p:cNvCxnSpPr>
          <p:nvPr/>
        </p:nvCxnSpPr>
        <p:spPr>
          <a:xfrm rot="2400000">
            <a:off x="5923085" y="341607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9F7BAA8-E730-1445-6851-947A799712DB}"/>
              </a:ext>
            </a:extLst>
          </p:cNvPr>
          <p:cNvCxnSpPr>
            <a:cxnSpLocks/>
          </p:cNvCxnSpPr>
          <p:nvPr/>
        </p:nvCxnSpPr>
        <p:spPr>
          <a:xfrm rot="2400000">
            <a:off x="6028788" y="309328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581FC57-0416-C5AA-95CB-039C28E95177}"/>
              </a:ext>
            </a:extLst>
          </p:cNvPr>
          <p:cNvCxnSpPr>
            <a:cxnSpLocks/>
          </p:cNvCxnSpPr>
          <p:nvPr/>
        </p:nvCxnSpPr>
        <p:spPr>
          <a:xfrm rot="2400000">
            <a:off x="6126394" y="274006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DA194B8-D9CA-9124-8685-71E8D558340D}"/>
              </a:ext>
            </a:extLst>
          </p:cNvPr>
          <p:cNvCxnSpPr>
            <a:cxnSpLocks/>
          </p:cNvCxnSpPr>
          <p:nvPr/>
        </p:nvCxnSpPr>
        <p:spPr>
          <a:xfrm rot="2400000">
            <a:off x="6239364" y="240502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D751CD-D50C-D06E-AC86-34EB0DD58B81}"/>
              </a:ext>
            </a:extLst>
          </p:cNvPr>
          <p:cNvCxnSpPr>
            <a:cxnSpLocks/>
          </p:cNvCxnSpPr>
          <p:nvPr/>
        </p:nvCxnSpPr>
        <p:spPr>
          <a:xfrm rot="2400000">
            <a:off x="6340517" y="221135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F14FAC2-64D4-3F63-FB1E-1A9636FDF90A}"/>
              </a:ext>
            </a:extLst>
          </p:cNvPr>
          <p:cNvCxnSpPr>
            <a:cxnSpLocks/>
          </p:cNvCxnSpPr>
          <p:nvPr/>
        </p:nvCxnSpPr>
        <p:spPr>
          <a:xfrm rot="2400000">
            <a:off x="6422692" y="185398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74CD6C8-4580-FF2D-CC19-E0A2C20DDC28}"/>
              </a:ext>
            </a:extLst>
          </p:cNvPr>
          <p:cNvCxnSpPr>
            <a:cxnSpLocks/>
          </p:cNvCxnSpPr>
          <p:nvPr/>
        </p:nvCxnSpPr>
        <p:spPr>
          <a:xfrm rot="2400000">
            <a:off x="6503692" y="147196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FC280AD-91F7-2C59-4E35-517BD102A84E}"/>
              </a:ext>
            </a:extLst>
          </p:cNvPr>
          <p:cNvCxnSpPr>
            <a:cxnSpLocks/>
          </p:cNvCxnSpPr>
          <p:nvPr/>
        </p:nvCxnSpPr>
        <p:spPr>
          <a:xfrm rot="2400000">
            <a:off x="6619278" y="137781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5611D0-D4FC-1A45-0B33-496670094B6C}"/>
              </a:ext>
            </a:extLst>
          </p:cNvPr>
          <p:cNvCxnSpPr>
            <a:cxnSpLocks/>
          </p:cNvCxnSpPr>
          <p:nvPr/>
        </p:nvCxnSpPr>
        <p:spPr>
          <a:xfrm rot="2400000">
            <a:off x="6724925" y="105278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21964AF-D0AE-20E2-BED6-3A15C311AED2}"/>
              </a:ext>
            </a:extLst>
          </p:cNvPr>
          <p:cNvCxnSpPr>
            <a:cxnSpLocks/>
          </p:cNvCxnSpPr>
          <p:nvPr/>
        </p:nvCxnSpPr>
        <p:spPr>
          <a:xfrm rot="2400000">
            <a:off x="6827173" y="77401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3A3B1F8-D2F1-33DC-77AF-18C73E751CEC}"/>
              </a:ext>
            </a:extLst>
          </p:cNvPr>
          <p:cNvCxnSpPr>
            <a:cxnSpLocks/>
          </p:cNvCxnSpPr>
          <p:nvPr/>
        </p:nvCxnSpPr>
        <p:spPr>
          <a:xfrm rot="2400000">
            <a:off x="6925419" y="59361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FC96E0-CB78-5F36-B8BB-FE1B75E12D8F}"/>
              </a:ext>
            </a:extLst>
          </p:cNvPr>
          <p:cNvCxnSpPr>
            <a:cxnSpLocks/>
          </p:cNvCxnSpPr>
          <p:nvPr/>
        </p:nvCxnSpPr>
        <p:spPr>
          <a:xfrm rot="2400000">
            <a:off x="7015905" y="22353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26601BF-D697-2E17-BE78-CE5D7BAFB87C}"/>
              </a:ext>
            </a:extLst>
          </p:cNvPr>
          <p:cNvCxnSpPr>
            <a:cxnSpLocks/>
          </p:cNvCxnSpPr>
          <p:nvPr/>
        </p:nvCxnSpPr>
        <p:spPr>
          <a:xfrm rot="2400000">
            <a:off x="7109185" y="-6548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2AEB67F-AFC0-7057-BA72-08FA917F8902}"/>
              </a:ext>
            </a:extLst>
          </p:cNvPr>
          <p:cNvCxnSpPr>
            <a:cxnSpLocks/>
          </p:cNvCxnSpPr>
          <p:nvPr/>
        </p:nvCxnSpPr>
        <p:spPr>
          <a:xfrm rot="2400000">
            <a:off x="7206147" y="-32316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F8ED043-ADB7-3B99-4749-9850ED1143C3}"/>
              </a:ext>
            </a:extLst>
          </p:cNvPr>
          <p:cNvCxnSpPr>
            <a:cxnSpLocks/>
          </p:cNvCxnSpPr>
          <p:nvPr/>
        </p:nvCxnSpPr>
        <p:spPr>
          <a:xfrm rot="2400000">
            <a:off x="7312310" y="-57396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385D77-5035-CAAF-5202-8CB0F4D7E4A7}"/>
              </a:ext>
            </a:extLst>
          </p:cNvPr>
          <p:cNvCxnSpPr>
            <a:cxnSpLocks/>
          </p:cNvCxnSpPr>
          <p:nvPr/>
        </p:nvCxnSpPr>
        <p:spPr>
          <a:xfrm rot="2400000">
            <a:off x="7402935" y="-89262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261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225">
            <a:extLst>
              <a:ext uri="{FF2B5EF4-FFF2-40B4-BE49-F238E27FC236}">
                <a16:creationId xmlns:a16="http://schemas.microsoft.com/office/drawing/2014/main" id="{94B85DD0-B85B-42DD-E380-C895DE039C2F}"/>
              </a:ext>
            </a:extLst>
          </p:cNvPr>
          <p:cNvSpPr txBox="1"/>
          <p:nvPr/>
        </p:nvSpPr>
        <p:spPr>
          <a:xfrm>
            <a:off x="-83083" y="2825511"/>
            <a:ext cx="148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combiner box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63E5280C-553C-41E1-CD69-CCFFF49D2475}"/>
              </a:ext>
            </a:extLst>
          </p:cNvPr>
          <p:cNvSpPr txBox="1"/>
          <p:nvPr/>
        </p:nvSpPr>
        <p:spPr>
          <a:xfrm rot="16200000">
            <a:off x="-219426" y="4564773"/>
            <a:ext cx="232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String of  PV modules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94F3C388-BFC2-FB68-02EE-F4B2E525D0C9}"/>
              </a:ext>
            </a:extLst>
          </p:cNvPr>
          <p:cNvSpPr txBox="1"/>
          <p:nvPr/>
        </p:nvSpPr>
        <p:spPr>
          <a:xfrm>
            <a:off x="5656228" y="1088458"/>
            <a:ext cx="197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LV/MV transformer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8B9CD261-7D01-6DC5-A205-E3A299D754F4}"/>
              </a:ext>
            </a:extLst>
          </p:cNvPr>
          <p:cNvSpPr txBox="1"/>
          <p:nvPr/>
        </p:nvSpPr>
        <p:spPr>
          <a:xfrm>
            <a:off x="7809188" y="112742"/>
            <a:ext cx="214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MV/LV transformer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04BD83C-8494-B906-91C5-B20B6C4A1502}"/>
              </a:ext>
            </a:extLst>
          </p:cNvPr>
          <p:cNvSpPr txBox="1"/>
          <p:nvPr/>
        </p:nvSpPr>
        <p:spPr>
          <a:xfrm>
            <a:off x="10216108" y="702772"/>
            <a:ext cx="19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grid connection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3714580D-0334-8CB0-1B3E-B5C7F15FBDE2}"/>
              </a:ext>
            </a:extLst>
          </p:cNvPr>
          <p:cNvGrpSpPr/>
          <p:nvPr/>
        </p:nvGrpSpPr>
        <p:grpSpPr>
          <a:xfrm rot="5400000">
            <a:off x="8545650" y="386254"/>
            <a:ext cx="296543" cy="414099"/>
            <a:chOff x="5888038" y="3132138"/>
            <a:chExt cx="417513" cy="596900"/>
          </a:xfrm>
        </p:grpSpPr>
        <p:sp>
          <p:nvSpPr>
            <p:cNvPr id="239" name="AutoShape 123">
              <a:extLst>
                <a:ext uri="{FF2B5EF4-FFF2-40B4-BE49-F238E27FC236}">
                  <a16:creationId xmlns:a16="http://schemas.microsoft.com/office/drawing/2014/main" id="{D2C7FE41-0D91-92D3-1071-8F087EFEAD0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9150" y="3143250"/>
              <a:ext cx="3937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0" name="Freeform 125">
              <a:extLst>
                <a:ext uri="{FF2B5EF4-FFF2-40B4-BE49-F238E27FC236}">
                  <a16:creationId xmlns:a16="http://schemas.microsoft.com/office/drawing/2014/main" id="{D2C6BA67-A6AC-6C96-7597-46EB84828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8038" y="3132138"/>
              <a:ext cx="417513" cy="596900"/>
            </a:xfrm>
            <a:custGeom>
              <a:avLst/>
              <a:gdLst>
                <a:gd name="T0" fmla="*/ 32 w 263"/>
                <a:gd name="T1" fmla="*/ 188 h 376"/>
                <a:gd name="T2" fmla="*/ 73 w 263"/>
                <a:gd name="T3" fmla="*/ 344 h 376"/>
                <a:gd name="T4" fmla="*/ 231 w 263"/>
                <a:gd name="T5" fmla="*/ 304 h 376"/>
                <a:gd name="T6" fmla="*/ 231 w 263"/>
                <a:gd name="T7" fmla="*/ 188 h 376"/>
                <a:gd name="T8" fmla="*/ 190 w 263"/>
                <a:gd name="T9" fmla="*/ 32 h 376"/>
                <a:gd name="T10" fmla="*/ 32 w 263"/>
                <a:gd name="T11" fmla="*/ 73 h 376"/>
                <a:gd name="T12" fmla="*/ 32 w 263"/>
                <a:gd name="T13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3" h="376">
                  <a:moveTo>
                    <a:pt x="32" y="188"/>
                  </a:moveTo>
                  <a:cubicBezTo>
                    <a:pt x="0" y="243"/>
                    <a:pt x="18" y="313"/>
                    <a:pt x="73" y="344"/>
                  </a:cubicBezTo>
                  <a:cubicBezTo>
                    <a:pt x="128" y="376"/>
                    <a:pt x="199" y="358"/>
                    <a:pt x="231" y="304"/>
                  </a:cubicBezTo>
                  <a:cubicBezTo>
                    <a:pt x="252" y="268"/>
                    <a:pt x="252" y="224"/>
                    <a:pt x="231" y="188"/>
                  </a:cubicBezTo>
                  <a:cubicBezTo>
                    <a:pt x="263" y="134"/>
                    <a:pt x="245" y="64"/>
                    <a:pt x="190" y="32"/>
                  </a:cubicBezTo>
                  <a:cubicBezTo>
                    <a:pt x="135" y="0"/>
                    <a:pt x="64" y="18"/>
                    <a:pt x="32" y="73"/>
                  </a:cubicBezTo>
                  <a:cubicBezTo>
                    <a:pt x="11" y="108"/>
                    <a:pt x="11" y="153"/>
                    <a:pt x="32" y="18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1" name="Freeform 126">
              <a:extLst>
                <a:ext uri="{FF2B5EF4-FFF2-40B4-BE49-F238E27FC236}">
                  <a16:creationId xmlns:a16="http://schemas.microsoft.com/office/drawing/2014/main" id="{8F044DAE-6065-9600-C7FB-4E245D65C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7250" y="3314700"/>
              <a:ext cx="319088" cy="233363"/>
            </a:xfrm>
            <a:custGeom>
              <a:avLst/>
              <a:gdLst>
                <a:gd name="T0" fmla="*/ 0 w 201"/>
                <a:gd name="T1" fmla="*/ 73 h 147"/>
                <a:gd name="T2" fmla="*/ 158 w 201"/>
                <a:gd name="T3" fmla="*/ 115 h 147"/>
                <a:gd name="T4" fmla="*/ 201 w 201"/>
                <a:gd name="T5" fmla="*/ 73 h 147"/>
                <a:gd name="T6" fmla="*/ 43 w 201"/>
                <a:gd name="T7" fmla="*/ 31 h 147"/>
                <a:gd name="T8" fmla="*/ 0 w 201"/>
                <a:gd name="T9" fmla="*/ 7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147">
                  <a:moveTo>
                    <a:pt x="0" y="73"/>
                  </a:moveTo>
                  <a:cubicBezTo>
                    <a:pt x="32" y="128"/>
                    <a:pt x="103" y="147"/>
                    <a:pt x="158" y="115"/>
                  </a:cubicBezTo>
                  <a:cubicBezTo>
                    <a:pt x="176" y="105"/>
                    <a:pt x="190" y="91"/>
                    <a:pt x="201" y="73"/>
                  </a:cubicBezTo>
                  <a:cubicBezTo>
                    <a:pt x="169" y="18"/>
                    <a:pt x="98" y="0"/>
                    <a:pt x="43" y="31"/>
                  </a:cubicBezTo>
                  <a:cubicBezTo>
                    <a:pt x="25" y="41"/>
                    <a:pt x="11" y="56"/>
                    <a:pt x="0" y="7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940B37CB-19CE-43DF-DAEE-7380C4193D32}"/>
              </a:ext>
            </a:extLst>
          </p:cNvPr>
          <p:cNvCxnSpPr>
            <a:cxnSpLocks/>
          </p:cNvCxnSpPr>
          <p:nvPr/>
        </p:nvCxnSpPr>
        <p:spPr>
          <a:xfrm flipV="1">
            <a:off x="742950" y="593303"/>
            <a:ext cx="77526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91D31827-F4B7-8AF9-19E3-FCF8E49247F6}"/>
              </a:ext>
            </a:extLst>
          </p:cNvPr>
          <p:cNvCxnSpPr>
            <a:cxnSpLocks/>
          </p:cNvCxnSpPr>
          <p:nvPr/>
        </p:nvCxnSpPr>
        <p:spPr>
          <a:xfrm flipV="1">
            <a:off x="8892446" y="592595"/>
            <a:ext cx="22352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5" name="Group 574">
            <a:extLst>
              <a:ext uri="{FF2B5EF4-FFF2-40B4-BE49-F238E27FC236}">
                <a16:creationId xmlns:a16="http://schemas.microsoft.com/office/drawing/2014/main" id="{E0C74B67-707C-64F5-F430-CBB1DEB9B7BC}"/>
              </a:ext>
            </a:extLst>
          </p:cNvPr>
          <p:cNvGrpSpPr/>
          <p:nvPr/>
        </p:nvGrpSpPr>
        <p:grpSpPr>
          <a:xfrm>
            <a:off x="5362250" y="593303"/>
            <a:ext cx="296543" cy="1118064"/>
            <a:chOff x="5362250" y="593303"/>
            <a:chExt cx="296543" cy="1118064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C718F353-3E6B-82AC-E29A-748D2F27318D}"/>
                </a:ext>
              </a:extLst>
            </p:cNvPr>
            <p:cNvGrpSpPr/>
            <p:nvPr/>
          </p:nvGrpSpPr>
          <p:grpSpPr>
            <a:xfrm>
              <a:off x="5362250" y="1075452"/>
              <a:ext cx="296543" cy="414099"/>
              <a:chOff x="5888038" y="3132138"/>
              <a:chExt cx="417513" cy="596900"/>
            </a:xfrm>
          </p:grpSpPr>
          <p:sp>
            <p:nvSpPr>
              <p:cNvPr id="231" name="AutoShape 123">
                <a:extLst>
                  <a:ext uri="{FF2B5EF4-FFF2-40B4-BE49-F238E27FC236}">
                    <a16:creationId xmlns:a16="http://schemas.microsoft.com/office/drawing/2014/main" id="{A4A2BBEC-4D97-0BFA-321C-8B933ED32181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899150" y="3143250"/>
                <a:ext cx="3937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2" name="Freeform 125">
                <a:extLst>
                  <a:ext uri="{FF2B5EF4-FFF2-40B4-BE49-F238E27FC236}">
                    <a16:creationId xmlns:a16="http://schemas.microsoft.com/office/drawing/2014/main" id="{ACAF2A6B-011E-7FAE-7E76-0EF9F547BF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2138"/>
                <a:ext cx="417513" cy="596900"/>
              </a:xfrm>
              <a:custGeom>
                <a:avLst/>
                <a:gdLst>
                  <a:gd name="T0" fmla="*/ 32 w 263"/>
                  <a:gd name="T1" fmla="*/ 188 h 376"/>
                  <a:gd name="T2" fmla="*/ 73 w 263"/>
                  <a:gd name="T3" fmla="*/ 344 h 376"/>
                  <a:gd name="T4" fmla="*/ 231 w 263"/>
                  <a:gd name="T5" fmla="*/ 304 h 376"/>
                  <a:gd name="T6" fmla="*/ 231 w 263"/>
                  <a:gd name="T7" fmla="*/ 188 h 376"/>
                  <a:gd name="T8" fmla="*/ 190 w 263"/>
                  <a:gd name="T9" fmla="*/ 32 h 376"/>
                  <a:gd name="T10" fmla="*/ 32 w 263"/>
                  <a:gd name="T11" fmla="*/ 73 h 376"/>
                  <a:gd name="T12" fmla="*/ 32 w 263"/>
                  <a:gd name="T13" fmla="*/ 188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376">
                    <a:moveTo>
                      <a:pt x="32" y="188"/>
                    </a:moveTo>
                    <a:cubicBezTo>
                      <a:pt x="0" y="243"/>
                      <a:pt x="18" y="313"/>
                      <a:pt x="73" y="344"/>
                    </a:cubicBezTo>
                    <a:cubicBezTo>
                      <a:pt x="128" y="376"/>
                      <a:pt x="199" y="358"/>
                      <a:pt x="231" y="304"/>
                    </a:cubicBezTo>
                    <a:cubicBezTo>
                      <a:pt x="252" y="268"/>
                      <a:pt x="252" y="224"/>
                      <a:pt x="231" y="188"/>
                    </a:cubicBezTo>
                    <a:cubicBezTo>
                      <a:pt x="263" y="134"/>
                      <a:pt x="245" y="64"/>
                      <a:pt x="190" y="32"/>
                    </a:cubicBezTo>
                    <a:cubicBezTo>
                      <a:pt x="135" y="0"/>
                      <a:pt x="64" y="18"/>
                      <a:pt x="32" y="73"/>
                    </a:cubicBezTo>
                    <a:cubicBezTo>
                      <a:pt x="11" y="108"/>
                      <a:pt x="11" y="153"/>
                      <a:pt x="32" y="188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3" name="Freeform 126">
                <a:extLst>
                  <a:ext uri="{FF2B5EF4-FFF2-40B4-BE49-F238E27FC236}">
                    <a16:creationId xmlns:a16="http://schemas.microsoft.com/office/drawing/2014/main" id="{D79064AA-FC5A-D77F-1F18-4FA9CADDD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7250" y="3314700"/>
                <a:ext cx="319088" cy="233363"/>
              </a:xfrm>
              <a:custGeom>
                <a:avLst/>
                <a:gdLst>
                  <a:gd name="T0" fmla="*/ 0 w 201"/>
                  <a:gd name="T1" fmla="*/ 73 h 147"/>
                  <a:gd name="T2" fmla="*/ 158 w 201"/>
                  <a:gd name="T3" fmla="*/ 115 h 147"/>
                  <a:gd name="T4" fmla="*/ 201 w 201"/>
                  <a:gd name="T5" fmla="*/ 73 h 147"/>
                  <a:gd name="T6" fmla="*/ 43 w 201"/>
                  <a:gd name="T7" fmla="*/ 31 h 147"/>
                  <a:gd name="T8" fmla="*/ 0 w 201"/>
                  <a:gd name="T9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" h="147">
                    <a:moveTo>
                      <a:pt x="0" y="73"/>
                    </a:moveTo>
                    <a:cubicBezTo>
                      <a:pt x="32" y="128"/>
                      <a:pt x="103" y="147"/>
                      <a:pt x="158" y="115"/>
                    </a:cubicBezTo>
                    <a:cubicBezTo>
                      <a:pt x="176" y="105"/>
                      <a:pt x="190" y="91"/>
                      <a:pt x="201" y="73"/>
                    </a:cubicBezTo>
                    <a:cubicBezTo>
                      <a:pt x="169" y="18"/>
                      <a:pt x="98" y="0"/>
                      <a:pt x="43" y="31"/>
                    </a:cubicBezTo>
                    <a:cubicBezTo>
                      <a:pt x="25" y="41"/>
                      <a:pt x="11" y="56"/>
                      <a:pt x="0" y="73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8F091D58-F4EB-E49E-2E24-F6D27B908776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1479639"/>
              <a:ext cx="0" cy="231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58B8356C-DB87-7CB8-0EDC-30F092D1BADF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593303"/>
              <a:ext cx="0" cy="493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AF76D797-8326-59A4-49E2-F3297DD2E4C9}"/>
              </a:ext>
            </a:extLst>
          </p:cNvPr>
          <p:cNvCxnSpPr>
            <a:cxnSpLocks/>
          </p:cNvCxnSpPr>
          <p:nvPr/>
        </p:nvCxnSpPr>
        <p:spPr>
          <a:xfrm>
            <a:off x="4276935" y="1711367"/>
            <a:ext cx="36489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4AFCC04B-680E-4CE7-7188-FA48A79AC09C}"/>
              </a:ext>
            </a:extLst>
          </p:cNvPr>
          <p:cNvSpPr txBox="1"/>
          <p:nvPr/>
        </p:nvSpPr>
        <p:spPr>
          <a:xfrm>
            <a:off x="466775" y="251727"/>
            <a:ext cx="197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MV inner grid</a:t>
            </a:r>
          </a:p>
        </p:txBody>
      </p:sp>
      <p:pic>
        <p:nvPicPr>
          <p:cNvPr id="306" name="Graphic 305">
            <a:extLst>
              <a:ext uri="{FF2B5EF4-FFF2-40B4-BE49-F238E27FC236}">
                <a16:creationId xmlns:a16="http://schemas.microsoft.com/office/drawing/2014/main" id="{DAAD8263-0FA3-702A-505A-46614717F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37229" y="228801"/>
            <a:ext cx="566829" cy="708537"/>
          </a:xfrm>
          <a:prstGeom prst="rect">
            <a:avLst/>
          </a:prstGeom>
        </p:spPr>
      </p:pic>
      <p:pic>
        <p:nvPicPr>
          <p:cNvPr id="308" name="Graphic 307">
            <a:extLst>
              <a:ext uri="{FF2B5EF4-FFF2-40B4-BE49-F238E27FC236}">
                <a16:creationId xmlns:a16="http://schemas.microsoft.com/office/drawing/2014/main" id="{B760E986-44A2-4BDC-CF31-5C5644EB96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25247"/>
          <a:stretch/>
        </p:blipFill>
        <p:spPr>
          <a:xfrm>
            <a:off x="9609870" y="5286655"/>
            <a:ext cx="489667" cy="457552"/>
          </a:xfrm>
          <a:prstGeom prst="rect">
            <a:avLst/>
          </a:prstGeom>
        </p:spPr>
      </p:pic>
      <p:pic>
        <p:nvPicPr>
          <p:cNvPr id="310" name="Graphic 309">
            <a:extLst>
              <a:ext uri="{FF2B5EF4-FFF2-40B4-BE49-F238E27FC236}">
                <a16:creationId xmlns:a16="http://schemas.microsoft.com/office/drawing/2014/main" id="{B4BD1430-A883-2B7A-4624-BF187EA26F9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r="17695" b="18080"/>
          <a:stretch/>
        </p:blipFill>
        <p:spPr>
          <a:xfrm>
            <a:off x="10057859" y="5233767"/>
            <a:ext cx="521018" cy="648227"/>
          </a:xfrm>
          <a:prstGeom prst="rect">
            <a:avLst/>
          </a:prstGeom>
        </p:spPr>
      </p:pic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41BA00D2-AE44-8BC5-18FE-80DE930320AE}"/>
              </a:ext>
            </a:extLst>
          </p:cNvPr>
          <p:cNvCxnSpPr>
            <a:cxnSpLocks/>
            <a:stCxn id="481" idx="0"/>
          </p:cNvCxnSpPr>
          <p:nvPr/>
        </p:nvCxnSpPr>
        <p:spPr bwMode="auto">
          <a:xfrm flipV="1">
            <a:off x="6717851" y="3592290"/>
            <a:ext cx="3332124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rgbClr val="498F3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7" name="TextBox 316">
            <a:extLst>
              <a:ext uri="{FF2B5EF4-FFF2-40B4-BE49-F238E27FC236}">
                <a16:creationId xmlns:a16="http://schemas.microsoft.com/office/drawing/2014/main" id="{4C643010-66AE-62DF-F2B8-9AE11961BF8C}"/>
              </a:ext>
            </a:extLst>
          </p:cNvPr>
          <p:cNvSpPr txBox="1"/>
          <p:nvPr/>
        </p:nvSpPr>
        <p:spPr>
          <a:xfrm>
            <a:off x="10516973" y="2378636"/>
            <a:ext cx="1673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Supervisory control and data acquisition</a:t>
            </a:r>
          </a:p>
        </p:txBody>
      </p: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763FD1B-9138-BD6D-0919-53487CF157E4}"/>
              </a:ext>
            </a:extLst>
          </p:cNvPr>
          <p:cNvCxnSpPr>
            <a:cxnSpLocks/>
          </p:cNvCxnSpPr>
          <p:nvPr/>
        </p:nvCxnSpPr>
        <p:spPr bwMode="auto">
          <a:xfrm>
            <a:off x="10078153" y="612411"/>
            <a:ext cx="0" cy="2089769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rgbClr val="498F3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4" name="Rectangle 313">
            <a:extLst>
              <a:ext uri="{FF2B5EF4-FFF2-40B4-BE49-F238E27FC236}">
                <a16:creationId xmlns:a16="http://schemas.microsoft.com/office/drawing/2014/main" id="{2E7DE1FF-A330-DC44-88FD-A48C10EE58F2}"/>
              </a:ext>
            </a:extLst>
          </p:cNvPr>
          <p:cNvSpPr/>
          <p:nvPr/>
        </p:nvSpPr>
        <p:spPr bwMode="auto">
          <a:xfrm>
            <a:off x="9684893" y="2676228"/>
            <a:ext cx="953283" cy="338554"/>
          </a:xfrm>
          <a:prstGeom prst="rect">
            <a:avLst/>
          </a:prstGeom>
          <a:solidFill>
            <a:srgbClr val="498F34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  "/>
              </a:rPr>
              <a:t>SCADA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9EFC9CC1-3381-D7C1-5B3B-160EF96A4BAC}"/>
              </a:ext>
            </a:extLst>
          </p:cNvPr>
          <p:cNvSpPr txBox="1"/>
          <p:nvPr/>
        </p:nvSpPr>
        <p:spPr>
          <a:xfrm>
            <a:off x="2629029" y="2291303"/>
            <a:ext cx="1448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main DC wire</a:t>
            </a:r>
          </a:p>
        </p:txBody>
      </p: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8840E9B8-D427-1229-83DB-08FA5FE444BE}"/>
              </a:ext>
            </a:extLst>
          </p:cNvPr>
          <p:cNvGrpSpPr/>
          <p:nvPr/>
        </p:nvGrpSpPr>
        <p:grpSpPr>
          <a:xfrm>
            <a:off x="1220127" y="2597605"/>
            <a:ext cx="1573210" cy="3450181"/>
            <a:chOff x="1220127" y="2597605"/>
            <a:chExt cx="1573210" cy="3450181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B5E695A-1B3E-4FAE-B197-1110D89320D2}"/>
                </a:ext>
              </a:extLst>
            </p:cNvPr>
            <p:cNvSpPr/>
            <p:nvPr/>
          </p:nvSpPr>
          <p:spPr>
            <a:xfrm>
              <a:off x="1317404" y="2837733"/>
              <a:ext cx="1475933" cy="369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EC36B3F-CD34-76E9-AFBF-E90F84D733CD}"/>
                </a:ext>
              </a:extLst>
            </p:cNvPr>
            <p:cNvGrpSpPr/>
            <p:nvPr/>
          </p:nvGrpSpPr>
          <p:grpSpPr>
            <a:xfrm>
              <a:off x="1220127" y="2960714"/>
              <a:ext cx="972339" cy="3082562"/>
              <a:chOff x="1135063" y="2220485"/>
              <a:chExt cx="972339" cy="3082562"/>
            </a:xfrm>
          </p:grpSpPr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6AA93665-12A1-BE08-232D-9D26AB885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" name="Rectangle 6">
                <a:extLst>
                  <a:ext uri="{FF2B5EF4-FFF2-40B4-BE49-F238E27FC236}">
                    <a16:creationId xmlns:a16="http://schemas.microsoft.com/office/drawing/2014/main" id="{132BCF95-A8F2-7F3D-3363-CCD8E0C9E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" name="Freeform 7">
                <a:extLst>
                  <a:ext uri="{FF2B5EF4-FFF2-40B4-BE49-F238E27FC236}">
                    <a16:creationId xmlns:a16="http://schemas.microsoft.com/office/drawing/2014/main" id="{577F300E-0288-1A97-1AFD-522B98D1A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296703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" name="Line 8">
                <a:extLst>
                  <a:ext uri="{FF2B5EF4-FFF2-40B4-BE49-F238E27FC236}">
                    <a16:creationId xmlns:a16="http://schemas.microsoft.com/office/drawing/2014/main" id="{FCB5B7D6-5089-E66A-1554-EE6B662D4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2814638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" name="Line 9">
                <a:extLst>
                  <a:ext uri="{FF2B5EF4-FFF2-40B4-BE49-F238E27FC236}">
                    <a16:creationId xmlns:a16="http://schemas.microsoft.com/office/drawing/2014/main" id="{08A52639-0F6C-3172-3058-97CA7DCE2B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357346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" name="Rectangle 10">
                <a:extLst>
                  <a:ext uri="{FF2B5EF4-FFF2-40B4-BE49-F238E27FC236}">
                    <a16:creationId xmlns:a16="http://schemas.microsoft.com/office/drawing/2014/main" id="{18878B22-CAB5-D19A-A633-7696F0594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" name="Rectangle 11">
                <a:extLst>
                  <a:ext uri="{FF2B5EF4-FFF2-40B4-BE49-F238E27FC236}">
                    <a16:creationId xmlns:a16="http://schemas.microsoft.com/office/drawing/2014/main" id="{92EFA038-FECD-D437-AEA6-041A5E0B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" name="Freeform 12">
                <a:extLst>
                  <a:ext uri="{FF2B5EF4-FFF2-40B4-BE49-F238E27FC236}">
                    <a16:creationId xmlns:a16="http://schemas.microsoft.com/office/drawing/2014/main" id="{BB3FDC05-A17E-98BA-7387-642DB4F05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374015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" name="Line 13">
                <a:extLst>
                  <a:ext uri="{FF2B5EF4-FFF2-40B4-BE49-F238E27FC236}">
                    <a16:creationId xmlns:a16="http://schemas.microsoft.com/office/drawing/2014/main" id="{6715E2E2-B515-7A42-6EDB-092E298F0C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358775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" name="Line 14">
                <a:extLst>
                  <a:ext uri="{FF2B5EF4-FFF2-40B4-BE49-F238E27FC236}">
                    <a16:creationId xmlns:a16="http://schemas.microsoft.com/office/drawing/2014/main" id="{9A530060-F9CA-BE82-985E-E9100989E1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4346576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" name="Rectangle 15">
                <a:extLst>
                  <a:ext uri="{FF2B5EF4-FFF2-40B4-BE49-F238E27FC236}">
                    <a16:creationId xmlns:a16="http://schemas.microsoft.com/office/drawing/2014/main" id="{9FFA56E6-D4D6-FA91-AF81-21B34D87E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" name="Rectangle 16">
                <a:extLst>
                  <a:ext uri="{FF2B5EF4-FFF2-40B4-BE49-F238E27FC236}">
                    <a16:creationId xmlns:a16="http://schemas.microsoft.com/office/drawing/2014/main" id="{C3BABD8A-A195-B4B8-DEC9-386B652E8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" name="Freeform 17">
                <a:extLst>
                  <a:ext uri="{FF2B5EF4-FFF2-40B4-BE49-F238E27FC236}">
                    <a16:creationId xmlns:a16="http://schemas.microsoft.com/office/drawing/2014/main" id="{34CB346F-64A1-1F8F-B47E-591995491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4500563"/>
                <a:ext cx="342900" cy="203200"/>
              </a:xfrm>
              <a:custGeom>
                <a:avLst/>
                <a:gdLst>
                  <a:gd name="T0" fmla="*/ 0 w 216"/>
                  <a:gd name="T1" fmla="*/ 0 h 128"/>
                  <a:gd name="T2" fmla="*/ 108 w 216"/>
                  <a:gd name="T3" fmla="*/ 128 h 128"/>
                  <a:gd name="T4" fmla="*/ 216 w 216"/>
                  <a:gd name="T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8">
                    <a:moveTo>
                      <a:pt x="0" y="0"/>
                    </a:moveTo>
                    <a:lnTo>
                      <a:pt x="108" y="128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Line 18">
                <a:extLst>
                  <a:ext uri="{FF2B5EF4-FFF2-40B4-BE49-F238E27FC236}">
                    <a16:creationId xmlns:a16="http://schemas.microsoft.com/office/drawing/2014/main" id="{098FE70F-D704-EF4E-368D-F2D6397742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4346576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" name="Line 19">
                <a:extLst>
                  <a:ext uri="{FF2B5EF4-FFF2-40B4-BE49-F238E27FC236}">
                    <a16:creationId xmlns:a16="http://schemas.microsoft.com/office/drawing/2014/main" id="{6564B817-7680-64D0-2AB6-90CA8817BC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5105401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7" name="Freeform 79">
                <a:extLst>
                  <a:ext uri="{FF2B5EF4-FFF2-40B4-BE49-F238E27FC236}">
                    <a16:creationId xmlns:a16="http://schemas.microsoft.com/office/drawing/2014/main" id="{AA236BE0-2A59-2FE8-DED7-13E24796D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513" y="2220485"/>
                <a:ext cx="745589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8" name="Rectangle 90">
                <a:extLst>
                  <a:ext uri="{FF2B5EF4-FFF2-40B4-BE49-F238E27FC236}">
                    <a16:creationId xmlns:a16="http://schemas.microsoft.com/office/drawing/2014/main" id="{F64856FF-0CC4-B64C-1F8C-F66C1DCE8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244063" y="2567452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" name="Freeform 96">
                <a:extLst>
                  <a:ext uri="{FF2B5EF4-FFF2-40B4-BE49-F238E27FC236}">
                    <a16:creationId xmlns:a16="http://schemas.microsoft.com/office/drawing/2014/main" id="{BB92DA3C-C80A-0384-80CC-49D18CCC0D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7825" y="5251928"/>
                <a:ext cx="223200" cy="51119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" name="Freeform 79">
                <a:extLst>
                  <a:ext uri="{FF2B5EF4-FFF2-40B4-BE49-F238E27FC236}">
                    <a16:creationId xmlns:a16="http://schemas.microsoft.com/office/drawing/2014/main" id="{CFD3066C-58D4-18ED-F24E-6E8E6F4484F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23490" y="4090593"/>
                <a:ext cx="2424907" cy="0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Freeform 79">
                <a:extLst>
                  <a:ext uri="{FF2B5EF4-FFF2-40B4-BE49-F238E27FC236}">
                    <a16:creationId xmlns:a16="http://schemas.microsoft.com/office/drawing/2014/main" id="{6C6599BB-3230-BB47-00C3-AE8F75DAD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6076" y="2340769"/>
                <a:ext cx="571326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" name="Rectangle 90">
                <a:extLst>
                  <a:ext uri="{FF2B5EF4-FFF2-40B4-BE49-F238E27FC236}">
                    <a16:creationId xmlns:a16="http://schemas.microsoft.com/office/drawing/2014/main" id="{4BFD6EC3-4460-EC4E-522E-9E7EB1FB1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471726" y="2567988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2275812-65EC-9B74-1AC2-FECC95160EF6}"/>
                </a:ext>
              </a:extLst>
            </p:cNvPr>
            <p:cNvGrpSpPr/>
            <p:nvPr/>
          </p:nvGrpSpPr>
          <p:grpSpPr>
            <a:xfrm>
              <a:off x="1793276" y="2959614"/>
              <a:ext cx="918803" cy="3088172"/>
              <a:chOff x="1135063" y="2214875"/>
              <a:chExt cx="918803" cy="3088172"/>
            </a:xfrm>
          </p:grpSpPr>
          <p:sp>
            <p:nvSpPr>
              <p:cNvPr id="162" name="Rectangle 5">
                <a:extLst>
                  <a:ext uri="{FF2B5EF4-FFF2-40B4-BE49-F238E27FC236}">
                    <a16:creationId xmlns:a16="http://schemas.microsoft.com/office/drawing/2014/main" id="{63658337-1F73-B34E-7784-11F103640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3" name="Rectangle 6">
                <a:extLst>
                  <a:ext uri="{FF2B5EF4-FFF2-40B4-BE49-F238E27FC236}">
                    <a16:creationId xmlns:a16="http://schemas.microsoft.com/office/drawing/2014/main" id="{C558163F-D41F-F475-A3D5-106E85B99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4" name="Freeform 7">
                <a:extLst>
                  <a:ext uri="{FF2B5EF4-FFF2-40B4-BE49-F238E27FC236}">
                    <a16:creationId xmlns:a16="http://schemas.microsoft.com/office/drawing/2014/main" id="{0D762C06-0BDA-297F-25C4-F123F8B44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296703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5" name="Line 8">
                <a:extLst>
                  <a:ext uri="{FF2B5EF4-FFF2-40B4-BE49-F238E27FC236}">
                    <a16:creationId xmlns:a16="http://schemas.microsoft.com/office/drawing/2014/main" id="{960C0959-147F-C7EC-0699-E6042BFD18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2814638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6" name="Line 9">
                <a:extLst>
                  <a:ext uri="{FF2B5EF4-FFF2-40B4-BE49-F238E27FC236}">
                    <a16:creationId xmlns:a16="http://schemas.microsoft.com/office/drawing/2014/main" id="{1F9205BD-4038-E41A-1790-096D0AD719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357346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7" name="Rectangle 10">
                <a:extLst>
                  <a:ext uri="{FF2B5EF4-FFF2-40B4-BE49-F238E27FC236}">
                    <a16:creationId xmlns:a16="http://schemas.microsoft.com/office/drawing/2014/main" id="{99F27845-CDE1-4749-12D3-0467EFCD1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8" name="Rectangle 11">
                <a:extLst>
                  <a:ext uri="{FF2B5EF4-FFF2-40B4-BE49-F238E27FC236}">
                    <a16:creationId xmlns:a16="http://schemas.microsoft.com/office/drawing/2014/main" id="{D36200DA-0CD7-FBF4-30AF-70B544E72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9" name="Freeform 12">
                <a:extLst>
                  <a:ext uri="{FF2B5EF4-FFF2-40B4-BE49-F238E27FC236}">
                    <a16:creationId xmlns:a16="http://schemas.microsoft.com/office/drawing/2014/main" id="{8EB57ED7-60F2-A605-E3B9-916FEECC64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374015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0" name="Line 13">
                <a:extLst>
                  <a:ext uri="{FF2B5EF4-FFF2-40B4-BE49-F238E27FC236}">
                    <a16:creationId xmlns:a16="http://schemas.microsoft.com/office/drawing/2014/main" id="{FBDC9042-D541-A8D0-C0C5-B2F9526DB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358775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1" name="Line 14">
                <a:extLst>
                  <a:ext uri="{FF2B5EF4-FFF2-40B4-BE49-F238E27FC236}">
                    <a16:creationId xmlns:a16="http://schemas.microsoft.com/office/drawing/2014/main" id="{3FB019C5-DBCE-3AF3-085F-C35478DE3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4346576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2" name="Rectangle 15">
                <a:extLst>
                  <a:ext uri="{FF2B5EF4-FFF2-40B4-BE49-F238E27FC236}">
                    <a16:creationId xmlns:a16="http://schemas.microsoft.com/office/drawing/2014/main" id="{13B009E2-3A70-8E2C-3FFD-C144AF96C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3" name="Rectangle 16">
                <a:extLst>
                  <a:ext uri="{FF2B5EF4-FFF2-40B4-BE49-F238E27FC236}">
                    <a16:creationId xmlns:a16="http://schemas.microsoft.com/office/drawing/2014/main" id="{B1F6A36B-E84A-08EA-0DC4-FD553BD00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4" name="Freeform 17">
                <a:extLst>
                  <a:ext uri="{FF2B5EF4-FFF2-40B4-BE49-F238E27FC236}">
                    <a16:creationId xmlns:a16="http://schemas.microsoft.com/office/drawing/2014/main" id="{3315515C-0458-7357-8F1B-86E0DF961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4500563"/>
                <a:ext cx="342900" cy="203200"/>
              </a:xfrm>
              <a:custGeom>
                <a:avLst/>
                <a:gdLst>
                  <a:gd name="T0" fmla="*/ 0 w 216"/>
                  <a:gd name="T1" fmla="*/ 0 h 128"/>
                  <a:gd name="T2" fmla="*/ 108 w 216"/>
                  <a:gd name="T3" fmla="*/ 128 h 128"/>
                  <a:gd name="T4" fmla="*/ 216 w 216"/>
                  <a:gd name="T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8">
                    <a:moveTo>
                      <a:pt x="0" y="0"/>
                    </a:moveTo>
                    <a:lnTo>
                      <a:pt x="108" y="128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5" name="Line 18">
                <a:extLst>
                  <a:ext uri="{FF2B5EF4-FFF2-40B4-BE49-F238E27FC236}">
                    <a16:creationId xmlns:a16="http://schemas.microsoft.com/office/drawing/2014/main" id="{206C101C-47F6-3B6D-A076-1BDD751A09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4346576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6" name="Line 19">
                <a:extLst>
                  <a:ext uri="{FF2B5EF4-FFF2-40B4-BE49-F238E27FC236}">
                    <a16:creationId xmlns:a16="http://schemas.microsoft.com/office/drawing/2014/main" id="{D633988B-5A3F-2D5F-59FE-B5078935EE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5105401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7" name="Freeform 79">
                <a:extLst>
                  <a:ext uri="{FF2B5EF4-FFF2-40B4-BE49-F238E27FC236}">
                    <a16:creationId xmlns:a16="http://schemas.microsoft.com/office/drawing/2014/main" id="{F8CD2449-8760-E111-9BF4-E743E08AC4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514" y="2214875"/>
                <a:ext cx="517634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5" name="Rectangle 90">
                <a:extLst>
                  <a:ext uri="{FF2B5EF4-FFF2-40B4-BE49-F238E27FC236}">
                    <a16:creationId xmlns:a16="http://schemas.microsoft.com/office/drawing/2014/main" id="{5DD6B3D7-AC2E-16AE-FCC8-5E6751C7CD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244063" y="2567452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9" name="Freeform 96">
                <a:extLst>
                  <a:ext uri="{FF2B5EF4-FFF2-40B4-BE49-F238E27FC236}">
                    <a16:creationId xmlns:a16="http://schemas.microsoft.com/office/drawing/2014/main" id="{EF0306C7-BA3E-FCDD-4B08-27D577A8E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818" y="5251928"/>
                <a:ext cx="223200" cy="51119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0" name="Freeform 79">
                <a:extLst>
                  <a:ext uri="{FF2B5EF4-FFF2-40B4-BE49-F238E27FC236}">
                    <a16:creationId xmlns:a16="http://schemas.microsoft.com/office/drawing/2014/main" id="{D3741FD6-F570-4367-663E-F6FC6165E3F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21071" y="4090593"/>
                <a:ext cx="2424907" cy="0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1" name="Freeform 79">
                <a:extLst>
                  <a:ext uri="{FF2B5EF4-FFF2-40B4-BE49-F238E27FC236}">
                    <a16:creationId xmlns:a16="http://schemas.microsoft.com/office/drawing/2014/main" id="{2F89A28A-919B-15D8-59E3-8B0AD69FCC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3864" y="2342104"/>
                <a:ext cx="520002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3" name="Rectangle 90">
                <a:extLst>
                  <a:ext uri="{FF2B5EF4-FFF2-40B4-BE49-F238E27FC236}">
                    <a16:creationId xmlns:a16="http://schemas.microsoft.com/office/drawing/2014/main" id="{05C92D24-1A9D-6566-93C0-3B519544C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471726" y="2567988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122E0CF3-9CCA-902D-421F-447435121E8B}"/>
                </a:ext>
              </a:extLst>
            </p:cNvPr>
            <p:cNvGrpSpPr/>
            <p:nvPr/>
          </p:nvGrpSpPr>
          <p:grpSpPr>
            <a:xfrm>
              <a:off x="2307552" y="2958586"/>
              <a:ext cx="425563" cy="3086897"/>
              <a:chOff x="1135063" y="2216151"/>
              <a:chExt cx="425563" cy="3086897"/>
            </a:xfrm>
          </p:grpSpPr>
          <p:sp>
            <p:nvSpPr>
              <p:cNvPr id="188" name="Rectangle 5">
                <a:extLst>
                  <a:ext uri="{FF2B5EF4-FFF2-40B4-BE49-F238E27FC236}">
                    <a16:creationId xmlns:a16="http://schemas.microsoft.com/office/drawing/2014/main" id="{AFBA9191-B5B4-1840-FE2B-F8926FA2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9" name="Rectangle 6">
                <a:extLst>
                  <a:ext uri="{FF2B5EF4-FFF2-40B4-BE49-F238E27FC236}">
                    <a16:creationId xmlns:a16="http://schemas.microsoft.com/office/drawing/2014/main" id="{E59A66D3-0C51-8CBE-C0C3-396F7882E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0" name="Freeform 7">
                <a:extLst>
                  <a:ext uri="{FF2B5EF4-FFF2-40B4-BE49-F238E27FC236}">
                    <a16:creationId xmlns:a16="http://schemas.microsoft.com/office/drawing/2014/main" id="{21180F47-CA05-A6AB-D4E5-E4F8B8CD3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296703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1" name="Line 8">
                <a:extLst>
                  <a:ext uri="{FF2B5EF4-FFF2-40B4-BE49-F238E27FC236}">
                    <a16:creationId xmlns:a16="http://schemas.microsoft.com/office/drawing/2014/main" id="{113BF16F-FC5A-EB0B-A823-39B08D9919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1377" y="2814638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2" name="Line 9">
                <a:extLst>
                  <a:ext uri="{FF2B5EF4-FFF2-40B4-BE49-F238E27FC236}">
                    <a16:creationId xmlns:a16="http://schemas.microsoft.com/office/drawing/2014/main" id="{82B1A472-5D48-6201-6563-65B0185481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357346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3" name="Rectangle 10">
                <a:extLst>
                  <a:ext uri="{FF2B5EF4-FFF2-40B4-BE49-F238E27FC236}">
                    <a16:creationId xmlns:a16="http://schemas.microsoft.com/office/drawing/2014/main" id="{09BD3D98-8AA4-77EB-BD06-E677533BB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4" name="Rectangle 11">
                <a:extLst>
                  <a:ext uri="{FF2B5EF4-FFF2-40B4-BE49-F238E27FC236}">
                    <a16:creationId xmlns:a16="http://schemas.microsoft.com/office/drawing/2014/main" id="{42F95FAF-D13A-5C95-872E-D1FD80A059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5" name="Freeform 12">
                <a:extLst>
                  <a:ext uri="{FF2B5EF4-FFF2-40B4-BE49-F238E27FC236}">
                    <a16:creationId xmlns:a16="http://schemas.microsoft.com/office/drawing/2014/main" id="{EF979FE7-9B90-EEF8-46E0-29B0327E6C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374015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6" name="Line 13">
                <a:extLst>
                  <a:ext uri="{FF2B5EF4-FFF2-40B4-BE49-F238E27FC236}">
                    <a16:creationId xmlns:a16="http://schemas.microsoft.com/office/drawing/2014/main" id="{F824D661-6299-44AA-05A8-DC25AEC706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358775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7" name="Line 14">
                <a:extLst>
                  <a:ext uri="{FF2B5EF4-FFF2-40B4-BE49-F238E27FC236}">
                    <a16:creationId xmlns:a16="http://schemas.microsoft.com/office/drawing/2014/main" id="{EC32DAFF-2E47-7412-9CEE-198A317AAF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4346576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8" name="Rectangle 15">
                <a:extLst>
                  <a:ext uri="{FF2B5EF4-FFF2-40B4-BE49-F238E27FC236}">
                    <a16:creationId xmlns:a16="http://schemas.microsoft.com/office/drawing/2014/main" id="{3789D485-CBD0-316A-581D-35F5FB8F1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9" name="Rectangle 16">
                <a:extLst>
                  <a:ext uri="{FF2B5EF4-FFF2-40B4-BE49-F238E27FC236}">
                    <a16:creationId xmlns:a16="http://schemas.microsoft.com/office/drawing/2014/main" id="{AF4BC6E7-B2A3-2F43-609D-14E00EC88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0" name="Freeform 17">
                <a:extLst>
                  <a:ext uri="{FF2B5EF4-FFF2-40B4-BE49-F238E27FC236}">
                    <a16:creationId xmlns:a16="http://schemas.microsoft.com/office/drawing/2014/main" id="{CF978F57-1A64-7038-8983-31CF9261E5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4500563"/>
                <a:ext cx="342900" cy="203200"/>
              </a:xfrm>
              <a:custGeom>
                <a:avLst/>
                <a:gdLst>
                  <a:gd name="T0" fmla="*/ 0 w 216"/>
                  <a:gd name="T1" fmla="*/ 0 h 128"/>
                  <a:gd name="T2" fmla="*/ 108 w 216"/>
                  <a:gd name="T3" fmla="*/ 128 h 128"/>
                  <a:gd name="T4" fmla="*/ 216 w 216"/>
                  <a:gd name="T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8">
                    <a:moveTo>
                      <a:pt x="0" y="0"/>
                    </a:moveTo>
                    <a:lnTo>
                      <a:pt x="108" y="128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1" name="Line 18">
                <a:extLst>
                  <a:ext uri="{FF2B5EF4-FFF2-40B4-BE49-F238E27FC236}">
                    <a16:creationId xmlns:a16="http://schemas.microsoft.com/office/drawing/2014/main" id="{0761EA16-87ED-0C82-23BA-AA8C5B6E9C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4346576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3" name="Freeform 79">
                <a:extLst>
                  <a:ext uri="{FF2B5EF4-FFF2-40B4-BE49-F238E27FC236}">
                    <a16:creationId xmlns:a16="http://schemas.microsoft.com/office/drawing/2014/main" id="{1D5D33DA-07A6-DAAE-DC4D-4C5FD549BFF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302615" y="2216151"/>
                <a:ext cx="0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11" name="Rectangle 90">
                <a:extLst>
                  <a:ext uri="{FF2B5EF4-FFF2-40B4-BE49-F238E27FC236}">
                    <a16:creationId xmlns:a16="http://schemas.microsoft.com/office/drawing/2014/main" id="{617AB579-C936-7B9B-B02D-9BB0E42FF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244063" y="2567452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5" name="Freeform 96">
                <a:extLst>
                  <a:ext uri="{FF2B5EF4-FFF2-40B4-BE49-F238E27FC236}">
                    <a16:creationId xmlns:a16="http://schemas.microsoft.com/office/drawing/2014/main" id="{A5EC1363-EF39-8D64-618E-6565A11EB1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9590" y="5105402"/>
                <a:ext cx="216000" cy="197646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6" name="Freeform 79">
                <a:extLst>
                  <a:ext uri="{FF2B5EF4-FFF2-40B4-BE49-F238E27FC236}">
                    <a16:creationId xmlns:a16="http://schemas.microsoft.com/office/drawing/2014/main" id="{9711250C-66C1-B6B3-6A55-8C81626B7EF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27421" y="4090593"/>
                <a:ext cx="2424907" cy="0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07" name="Freeform 79">
                <a:extLst>
                  <a:ext uri="{FF2B5EF4-FFF2-40B4-BE49-F238E27FC236}">
                    <a16:creationId xmlns:a16="http://schemas.microsoft.com/office/drawing/2014/main" id="{FBE0E09C-A2EC-EE3A-BAA4-E06B650D76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41030" y="2333395"/>
                <a:ext cx="0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9" name="Rectangle 90">
                <a:extLst>
                  <a:ext uri="{FF2B5EF4-FFF2-40B4-BE49-F238E27FC236}">
                    <a16:creationId xmlns:a16="http://schemas.microsoft.com/office/drawing/2014/main" id="{7E2E8A9F-DA40-F225-453F-9655979D2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471726" y="2567988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221" name="Oval 120">
              <a:extLst>
                <a:ext uri="{FF2B5EF4-FFF2-40B4-BE49-F238E27FC236}">
                  <a16:creationId xmlns:a16="http://schemas.microsoft.com/office/drawing/2014/main" id="{1D1A9390-FB03-E0E5-F2A3-905BD7A01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652" y="2934471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3" name="Oval 120">
              <a:extLst>
                <a:ext uri="{FF2B5EF4-FFF2-40B4-BE49-F238E27FC236}">
                  <a16:creationId xmlns:a16="http://schemas.microsoft.com/office/drawing/2014/main" id="{9BDAF864-2766-0339-0971-F2C779523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501" y="2936193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4FB01A53-91A5-9101-8571-7327D1FC78DF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10" y="2597605"/>
              <a:ext cx="0" cy="352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525BA8FD-14C8-2BFA-B3E0-FEF6DAF7BA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6164" y="2693471"/>
              <a:ext cx="0" cy="37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CB0B1225-52D8-D64F-C9AE-2465C29DAD85}"/>
              </a:ext>
            </a:extLst>
          </p:cNvPr>
          <p:cNvGrpSpPr/>
          <p:nvPr/>
        </p:nvGrpSpPr>
        <p:grpSpPr>
          <a:xfrm>
            <a:off x="3912463" y="1744757"/>
            <a:ext cx="604562" cy="540419"/>
            <a:chOff x="2042299" y="1476214"/>
            <a:chExt cx="604562" cy="540419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1D1CA600-F038-008F-8712-B2FEC00F8E7C}"/>
                </a:ext>
              </a:extLst>
            </p:cNvPr>
            <p:cNvGrpSpPr/>
            <p:nvPr/>
          </p:nvGrpSpPr>
          <p:grpSpPr>
            <a:xfrm>
              <a:off x="2042299" y="1476214"/>
              <a:ext cx="354947" cy="384590"/>
              <a:chOff x="5808884" y="2656352"/>
              <a:chExt cx="671599" cy="575798"/>
            </a:xfrm>
          </p:grpSpPr>
          <p:sp>
            <p:nvSpPr>
              <p:cNvPr id="263" name="Freeform 135">
                <a:extLst>
                  <a:ext uri="{FF2B5EF4-FFF2-40B4-BE49-F238E27FC236}">
                    <a16:creationId xmlns:a16="http://schemas.microsoft.com/office/drawing/2014/main" id="{8B63B130-E000-3A66-6CDE-1E2940AF67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08927" y="2724363"/>
                <a:ext cx="571556" cy="402219"/>
              </a:xfrm>
              <a:custGeom>
                <a:avLst/>
                <a:gdLst>
                  <a:gd name="T0" fmla="*/ 73 w 794"/>
                  <a:gd name="T1" fmla="*/ 0 h 481"/>
                  <a:gd name="T2" fmla="*/ 73 w 794"/>
                  <a:gd name="T3" fmla="*/ 481 h 481"/>
                  <a:gd name="T4" fmla="*/ 409 w 794"/>
                  <a:gd name="T5" fmla="*/ 241 h 481"/>
                  <a:gd name="T6" fmla="*/ 552 w 794"/>
                  <a:gd name="T7" fmla="*/ 290 h 481"/>
                  <a:gd name="T8" fmla="*/ 601 w 794"/>
                  <a:gd name="T9" fmla="*/ 241 h 481"/>
                  <a:gd name="T10" fmla="*/ 744 w 794"/>
                  <a:gd name="T11" fmla="*/ 192 h 481"/>
                  <a:gd name="T12" fmla="*/ 794 w 794"/>
                  <a:gd name="T13" fmla="*/ 241 h 481"/>
                  <a:gd name="T14" fmla="*/ 145 w 794"/>
                  <a:gd name="T15" fmla="*/ 0 h 481"/>
                  <a:gd name="T16" fmla="*/ 145 w 794"/>
                  <a:gd name="T17" fmla="*/ 481 h 481"/>
                  <a:gd name="T18" fmla="*/ 0 w 794"/>
                  <a:gd name="T19" fmla="*/ 0 h 481"/>
                  <a:gd name="T20" fmla="*/ 0 w 794"/>
                  <a:gd name="T21" fmla="*/ 481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4" h="481">
                    <a:moveTo>
                      <a:pt x="73" y="0"/>
                    </a:moveTo>
                    <a:lnTo>
                      <a:pt x="73" y="481"/>
                    </a:lnTo>
                    <a:moveTo>
                      <a:pt x="409" y="241"/>
                    </a:moveTo>
                    <a:cubicBezTo>
                      <a:pt x="435" y="294"/>
                      <a:pt x="499" y="316"/>
                      <a:pt x="552" y="290"/>
                    </a:cubicBezTo>
                    <a:cubicBezTo>
                      <a:pt x="574" y="280"/>
                      <a:pt x="591" y="262"/>
                      <a:pt x="601" y="241"/>
                    </a:cubicBezTo>
                    <a:cubicBezTo>
                      <a:pt x="627" y="188"/>
                      <a:pt x="691" y="166"/>
                      <a:pt x="744" y="192"/>
                    </a:cubicBezTo>
                    <a:cubicBezTo>
                      <a:pt x="766" y="202"/>
                      <a:pt x="783" y="219"/>
                      <a:pt x="794" y="241"/>
                    </a:cubicBezTo>
                    <a:moveTo>
                      <a:pt x="145" y="0"/>
                    </a:moveTo>
                    <a:lnTo>
                      <a:pt x="145" y="481"/>
                    </a:lnTo>
                    <a:moveTo>
                      <a:pt x="0" y="0"/>
                    </a:moveTo>
                    <a:lnTo>
                      <a:pt x="0" y="48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CCDAAD07-51F0-B0A8-28E1-E6E62D7FDDC1}"/>
                  </a:ext>
                </a:extLst>
              </p:cNvPr>
              <p:cNvSpPr/>
              <p:nvPr/>
            </p:nvSpPr>
            <p:spPr>
              <a:xfrm>
                <a:off x="5808884" y="2656352"/>
                <a:ext cx="287114" cy="5757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57" name="Freeform 131">
              <a:extLst>
                <a:ext uri="{FF2B5EF4-FFF2-40B4-BE49-F238E27FC236}">
                  <a16:creationId xmlns:a16="http://schemas.microsoft.com/office/drawing/2014/main" id="{71F97EBA-9AA6-B155-6F1A-1EF478D90F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9773" y="1572342"/>
              <a:ext cx="366713" cy="366713"/>
            </a:xfrm>
            <a:custGeom>
              <a:avLst/>
              <a:gdLst>
                <a:gd name="T0" fmla="*/ 0 w 231"/>
                <a:gd name="T1" fmla="*/ 231 h 231"/>
                <a:gd name="T2" fmla="*/ 231 w 231"/>
                <a:gd name="T3" fmla="*/ 0 h 231"/>
                <a:gd name="T4" fmla="*/ 0 w 231"/>
                <a:gd name="T5" fmla="*/ 231 h 231"/>
                <a:gd name="T6" fmla="*/ 231 w 231"/>
                <a:gd name="T7" fmla="*/ 231 h 231"/>
                <a:gd name="T8" fmla="*/ 231 w 231"/>
                <a:gd name="T9" fmla="*/ 0 h 231"/>
                <a:gd name="T10" fmla="*/ 0 w 231"/>
                <a:gd name="T11" fmla="*/ 0 h 231"/>
                <a:gd name="T12" fmla="*/ 0 w 231"/>
                <a:gd name="T13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" h="231">
                  <a:moveTo>
                    <a:pt x="0" y="231"/>
                  </a:moveTo>
                  <a:lnTo>
                    <a:pt x="231" y="0"/>
                  </a:lnTo>
                  <a:moveTo>
                    <a:pt x="0" y="231"/>
                  </a:moveTo>
                  <a:lnTo>
                    <a:pt x="231" y="231"/>
                  </a:lnTo>
                  <a:lnTo>
                    <a:pt x="231" y="0"/>
                  </a:lnTo>
                  <a:lnTo>
                    <a:pt x="0" y="0"/>
                  </a:lnTo>
                  <a:lnTo>
                    <a:pt x="0" y="23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98A023A5-137A-86F6-BBAF-D03A430C84E5}"/>
                </a:ext>
              </a:extLst>
            </p:cNvPr>
            <p:cNvSpPr txBox="1"/>
            <p:nvPr/>
          </p:nvSpPr>
          <p:spPr>
            <a:xfrm>
              <a:off x="2355022" y="1678079"/>
              <a:ext cx="2918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/>
                <a:t>=</a:t>
              </a:r>
            </a:p>
          </p:txBody>
        </p:sp>
      </p:grp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C6A00C6B-6B1D-66D8-354A-14D76CA33CE3}"/>
              </a:ext>
            </a:extLst>
          </p:cNvPr>
          <p:cNvCxnSpPr>
            <a:cxnSpLocks/>
          </p:cNvCxnSpPr>
          <p:nvPr/>
        </p:nvCxnSpPr>
        <p:spPr>
          <a:xfrm>
            <a:off x="2477143" y="2597605"/>
            <a:ext cx="1695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3C027925-3A2A-5154-84EE-239299CE2437}"/>
              </a:ext>
            </a:extLst>
          </p:cNvPr>
          <p:cNvCxnSpPr>
            <a:cxnSpLocks/>
          </p:cNvCxnSpPr>
          <p:nvPr/>
        </p:nvCxnSpPr>
        <p:spPr>
          <a:xfrm>
            <a:off x="4167987" y="2202341"/>
            <a:ext cx="0" cy="3952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828BE556-1888-3654-891D-F22974D98059}"/>
              </a:ext>
            </a:extLst>
          </p:cNvPr>
          <p:cNvCxnSpPr>
            <a:cxnSpLocks/>
          </p:cNvCxnSpPr>
          <p:nvPr/>
        </p:nvCxnSpPr>
        <p:spPr>
          <a:xfrm>
            <a:off x="2706745" y="2693471"/>
            <a:ext cx="16937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5B6E71C2-18EB-F355-511A-E96D848CCE56}"/>
              </a:ext>
            </a:extLst>
          </p:cNvPr>
          <p:cNvCxnSpPr>
            <a:cxnSpLocks/>
          </p:cNvCxnSpPr>
          <p:nvPr/>
        </p:nvCxnSpPr>
        <p:spPr>
          <a:xfrm>
            <a:off x="4403210" y="2202341"/>
            <a:ext cx="0" cy="4911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1C94EFA2-22B0-56A7-E0A1-8E7EEB25BD6B}"/>
              </a:ext>
            </a:extLst>
          </p:cNvPr>
          <p:cNvSpPr txBox="1"/>
          <p:nvPr/>
        </p:nvSpPr>
        <p:spPr>
          <a:xfrm>
            <a:off x="3165326" y="1834397"/>
            <a:ext cx="9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inverter</a:t>
            </a:r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C6DDE11D-0CB7-BCDE-6520-B65DBD22A595}"/>
              </a:ext>
            </a:extLst>
          </p:cNvPr>
          <p:cNvCxnSpPr>
            <a:cxnSpLocks/>
          </p:cNvCxnSpPr>
          <p:nvPr/>
        </p:nvCxnSpPr>
        <p:spPr>
          <a:xfrm>
            <a:off x="4273293" y="1711367"/>
            <a:ext cx="0" cy="1290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C03D67FB-DBCD-A1FA-8603-D6772BB40294}"/>
              </a:ext>
            </a:extLst>
          </p:cNvPr>
          <p:cNvGrpSpPr/>
          <p:nvPr/>
        </p:nvGrpSpPr>
        <p:grpSpPr>
          <a:xfrm>
            <a:off x="2907789" y="2605377"/>
            <a:ext cx="1573210" cy="3450181"/>
            <a:chOff x="1220127" y="2597605"/>
            <a:chExt cx="1573210" cy="3450181"/>
          </a:xfrm>
        </p:grpSpPr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739847CA-0610-2D2C-FA31-F77BE748A938}"/>
                </a:ext>
              </a:extLst>
            </p:cNvPr>
            <p:cNvSpPr/>
            <p:nvPr/>
          </p:nvSpPr>
          <p:spPr>
            <a:xfrm>
              <a:off x="1317404" y="2837733"/>
              <a:ext cx="1475933" cy="369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01C79CF0-8D9E-A2F0-79CA-3C429B8BC28A}"/>
                </a:ext>
              </a:extLst>
            </p:cNvPr>
            <p:cNvGrpSpPr/>
            <p:nvPr/>
          </p:nvGrpSpPr>
          <p:grpSpPr>
            <a:xfrm>
              <a:off x="1220127" y="2960714"/>
              <a:ext cx="972339" cy="3082562"/>
              <a:chOff x="1135063" y="2220485"/>
              <a:chExt cx="972339" cy="3082562"/>
            </a:xfrm>
          </p:grpSpPr>
          <p:sp>
            <p:nvSpPr>
              <p:cNvPr id="377" name="Rectangle 5">
                <a:extLst>
                  <a:ext uri="{FF2B5EF4-FFF2-40B4-BE49-F238E27FC236}">
                    <a16:creationId xmlns:a16="http://schemas.microsoft.com/office/drawing/2014/main" id="{2CC9BB5E-1C3E-19AE-A6A2-A05E31AA6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8" name="Rectangle 6">
                <a:extLst>
                  <a:ext uri="{FF2B5EF4-FFF2-40B4-BE49-F238E27FC236}">
                    <a16:creationId xmlns:a16="http://schemas.microsoft.com/office/drawing/2014/main" id="{4E2C2C0C-9019-4C3B-0532-EAB8884AE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9" name="Freeform 7">
                <a:extLst>
                  <a:ext uri="{FF2B5EF4-FFF2-40B4-BE49-F238E27FC236}">
                    <a16:creationId xmlns:a16="http://schemas.microsoft.com/office/drawing/2014/main" id="{D4E85B52-DF5F-0D60-6662-C59B27756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296703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0" name="Line 8">
                <a:extLst>
                  <a:ext uri="{FF2B5EF4-FFF2-40B4-BE49-F238E27FC236}">
                    <a16:creationId xmlns:a16="http://schemas.microsoft.com/office/drawing/2014/main" id="{3633B2EB-492F-209B-0C7D-830DFD943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2814638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1" name="Line 9">
                <a:extLst>
                  <a:ext uri="{FF2B5EF4-FFF2-40B4-BE49-F238E27FC236}">
                    <a16:creationId xmlns:a16="http://schemas.microsoft.com/office/drawing/2014/main" id="{35FD430D-F482-2E7C-F078-45B469ED1E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357346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2" name="Rectangle 10">
                <a:extLst>
                  <a:ext uri="{FF2B5EF4-FFF2-40B4-BE49-F238E27FC236}">
                    <a16:creationId xmlns:a16="http://schemas.microsoft.com/office/drawing/2014/main" id="{2AC48DEE-A7E2-CEBA-F3E4-FEF915524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3" name="Rectangle 11">
                <a:extLst>
                  <a:ext uri="{FF2B5EF4-FFF2-40B4-BE49-F238E27FC236}">
                    <a16:creationId xmlns:a16="http://schemas.microsoft.com/office/drawing/2014/main" id="{FA196583-A660-2904-707D-0017CE46C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4" name="Freeform 12">
                <a:extLst>
                  <a:ext uri="{FF2B5EF4-FFF2-40B4-BE49-F238E27FC236}">
                    <a16:creationId xmlns:a16="http://schemas.microsoft.com/office/drawing/2014/main" id="{D3E6914C-0E65-5E14-749A-31D096FA75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374015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5" name="Line 13">
                <a:extLst>
                  <a:ext uri="{FF2B5EF4-FFF2-40B4-BE49-F238E27FC236}">
                    <a16:creationId xmlns:a16="http://schemas.microsoft.com/office/drawing/2014/main" id="{A193BA74-A63D-9EE8-3333-1D1D6ABA8F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358775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6" name="Line 14">
                <a:extLst>
                  <a:ext uri="{FF2B5EF4-FFF2-40B4-BE49-F238E27FC236}">
                    <a16:creationId xmlns:a16="http://schemas.microsoft.com/office/drawing/2014/main" id="{6AD43F47-F1C9-421F-DACE-B4EC088DEE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4346576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7" name="Rectangle 15">
                <a:extLst>
                  <a:ext uri="{FF2B5EF4-FFF2-40B4-BE49-F238E27FC236}">
                    <a16:creationId xmlns:a16="http://schemas.microsoft.com/office/drawing/2014/main" id="{AA86705B-CCF0-2E12-9E84-96F4C52EBB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8" name="Rectangle 16">
                <a:extLst>
                  <a:ext uri="{FF2B5EF4-FFF2-40B4-BE49-F238E27FC236}">
                    <a16:creationId xmlns:a16="http://schemas.microsoft.com/office/drawing/2014/main" id="{F26F8923-C180-E62A-9322-8A6566C8BB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9" name="Freeform 17">
                <a:extLst>
                  <a:ext uri="{FF2B5EF4-FFF2-40B4-BE49-F238E27FC236}">
                    <a16:creationId xmlns:a16="http://schemas.microsoft.com/office/drawing/2014/main" id="{089B03BF-C185-7AD7-FC2C-1A206C8C71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4500563"/>
                <a:ext cx="342900" cy="203200"/>
              </a:xfrm>
              <a:custGeom>
                <a:avLst/>
                <a:gdLst>
                  <a:gd name="T0" fmla="*/ 0 w 216"/>
                  <a:gd name="T1" fmla="*/ 0 h 128"/>
                  <a:gd name="T2" fmla="*/ 108 w 216"/>
                  <a:gd name="T3" fmla="*/ 128 h 128"/>
                  <a:gd name="T4" fmla="*/ 216 w 216"/>
                  <a:gd name="T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8">
                    <a:moveTo>
                      <a:pt x="0" y="0"/>
                    </a:moveTo>
                    <a:lnTo>
                      <a:pt x="108" y="128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0" name="Line 18">
                <a:extLst>
                  <a:ext uri="{FF2B5EF4-FFF2-40B4-BE49-F238E27FC236}">
                    <a16:creationId xmlns:a16="http://schemas.microsoft.com/office/drawing/2014/main" id="{3A80806D-F6F0-8ABE-1C71-13291D7196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4346576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1" name="Line 19">
                <a:extLst>
                  <a:ext uri="{FF2B5EF4-FFF2-40B4-BE49-F238E27FC236}">
                    <a16:creationId xmlns:a16="http://schemas.microsoft.com/office/drawing/2014/main" id="{E884C5F9-0295-D917-9221-80438DEDD2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5105401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2" name="Freeform 79">
                <a:extLst>
                  <a:ext uri="{FF2B5EF4-FFF2-40B4-BE49-F238E27FC236}">
                    <a16:creationId xmlns:a16="http://schemas.microsoft.com/office/drawing/2014/main" id="{5060ADB2-DF31-B399-7DB1-41B565A1C4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513" y="2220485"/>
                <a:ext cx="745589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3" name="Rectangle 90">
                <a:extLst>
                  <a:ext uri="{FF2B5EF4-FFF2-40B4-BE49-F238E27FC236}">
                    <a16:creationId xmlns:a16="http://schemas.microsoft.com/office/drawing/2014/main" id="{473AA256-9E34-D0D1-0031-5FE65319B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244063" y="2567452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4" name="Freeform 96">
                <a:extLst>
                  <a:ext uri="{FF2B5EF4-FFF2-40B4-BE49-F238E27FC236}">
                    <a16:creationId xmlns:a16="http://schemas.microsoft.com/office/drawing/2014/main" id="{7996F7CA-E106-2BF5-875E-C86F9CC175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7825" y="5251928"/>
                <a:ext cx="223200" cy="51119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95" name="Freeform 79">
                <a:extLst>
                  <a:ext uri="{FF2B5EF4-FFF2-40B4-BE49-F238E27FC236}">
                    <a16:creationId xmlns:a16="http://schemas.microsoft.com/office/drawing/2014/main" id="{12F52803-9FFA-160C-3CC9-5196F94ABEC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23490" y="4090593"/>
                <a:ext cx="2424907" cy="0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6" name="Freeform 79">
                <a:extLst>
                  <a:ext uri="{FF2B5EF4-FFF2-40B4-BE49-F238E27FC236}">
                    <a16:creationId xmlns:a16="http://schemas.microsoft.com/office/drawing/2014/main" id="{3FBE4CE7-54A7-7D83-1B0B-C1D7DD508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6076" y="2340769"/>
                <a:ext cx="571326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7" name="Rectangle 90">
                <a:extLst>
                  <a:ext uri="{FF2B5EF4-FFF2-40B4-BE49-F238E27FC236}">
                    <a16:creationId xmlns:a16="http://schemas.microsoft.com/office/drawing/2014/main" id="{7DDC3C76-1044-8BF7-DB1D-47C91AB86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471726" y="2567988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2A74A238-5794-406E-416B-F7E2B20628B3}"/>
                </a:ext>
              </a:extLst>
            </p:cNvPr>
            <p:cNvGrpSpPr/>
            <p:nvPr/>
          </p:nvGrpSpPr>
          <p:grpSpPr>
            <a:xfrm>
              <a:off x="1793276" y="2959614"/>
              <a:ext cx="918803" cy="3088172"/>
              <a:chOff x="1135063" y="2214875"/>
              <a:chExt cx="918803" cy="3088172"/>
            </a:xfrm>
          </p:grpSpPr>
          <p:sp>
            <p:nvSpPr>
              <p:cNvPr id="356" name="Rectangle 5">
                <a:extLst>
                  <a:ext uri="{FF2B5EF4-FFF2-40B4-BE49-F238E27FC236}">
                    <a16:creationId xmlns:a16="http://schemas.microsoft.com/office/drawing/2014/main" id="{2791B8B0-9C31-26C8-4D07-9F8C0DFB3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7" name="Rectangle 6">
                <a:extLst>
                  <a:ext uri="{FF2B5EF4-FFF2-40B4-BE49-F238E27FC236}">
                    <a16:creationId xmlns:a16="http://schemas.microsoft.com/office/drawing/2014/main" id="{C1D40C02-6AC4-90BC-1E2D-195987D20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8" name="Freeform 7">
                <a:extLst>
                  <a:ext uri="{FF2B5EF4-FFF2-40B4-BE49-F238E27FC236}">
                    <a16:creationId xmlns:a16="http://schemas.microsoft.com/office/drawing/2014/main" id="{AC84B792-F7B5-00AE-BC5F-0C73BE663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296703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9" name="Line 8">
                <a:extLst>
                  <a:ext uri="{FF2B5EF4-FFF2-40B4-BE49-F238E27FC236}">
                    <a16:creationId xmlns:a16="http://schemas.microsoft.com/office/drawing/2014/main" id="{2EDD6089-03A0-C32A-8730-02A05067FE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2814638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0" name="Line 9">
                <a:extLst>
                  <a:ext uri="{FF2B5EF4-FFF2-40B4-BE49-F238E27FC236}">
                    <a16:creationId xmlns:a16="http://schemas.microsoft.com/office/drawing/2014/main" id="{3D3BE730-1497-E8FB-D336-BCA0D78AAE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357346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1" name="Rectangle 10">
                <a:extLst>
                  <a:ext uri="{FF2B5EF4-FFF2-40B4-BE49-F238E27FC236}">
                    <a16:creationId xmlns:a16="http://schemas.microsoft.com/office/drawing/2014/main" id="{77429EC5-FBE9-33DB-0B2E-B24289615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2" name="Rectangle 11">
                <a:extLst>
                  <a:ext uri="{FF2B5EF4-FFF2-40B4-BE49-F238E27FC236}">
                    <a16:creationId xmlns:a16="http://schemas.microsoft.com/office/drawing/2014/main" id="{99A1219C-96E5-CAEE-9BC6-A6BEFF2E5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3" name="Freeform 12">
                <a:extLst>
                  <a:ext uri="{FF2B5EF4-FFF2-40B4-BE49-F238E27FC236}">
                    <a16:creationId xmlns:a16="http://schemas.microsoft.com/office/drawing/2014/main" id="{1A554A37-33FE-8DA7-9CF2-A62E8923E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374015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4" name="Line 13">
                <a:extLst>
                  <a:ext uri="{FF2B5EF4-FFF2-40B4-BE49-F238E27FC236}">
                    <a16:creationId xmlns:a16="http://schemas.microsoft.com/office/drawing/2014/main" id="{93AB6CF1-4D21-7E3D-F23F-1280921F0E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358775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5" name="Line 14">
                <a:extLst>
                  <a:ext uri="{FF2B5EF4-FFF2-40B4-BE49-F238E27FC236}">
                    <a16:creationId xmlns:a16="http://schemas.microsoft.com/office/drawing/2014/main" id="{8F5DC7EC-B77A-22CB-A082-D01F5E810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4346576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6" name="Rectangle 15">
                <a:extLst>
                  <a:ext uri="{FF2B5EF4-FFF2-40B4-BE49-F238E27FC236}">
                    <a16:creationId xmlns:a16="http://schemas.microsoft.com/office/drawing/2014/main" id="{D1341E8D-DEAC-A78B-F528-7ED25AEC9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7" name="Rectangle 16">
                <a:extLst>
                  <a:ext uri="{FF2B5EF4-FFF2-40B4-BE49-F238E27FC236}">
                    <a16:creationId xmlns:a16="http://schemas.microsoft.com/office/drawing/2014/main" id="{454BCF25-EEB4-68AB-1F97-1D1CA4448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8" name="Freeform 17">
                <a:extLst>
                  <a:ext uri="{FF2B5EF4-FFF2-40B4-BE49-F238E27FC236}">
                    <a16:creationId xmlns:a16="http://schemas.microsoft.com/office/drawing/2014/main" id="{DEE0AC59-9554-B958-17DC-50E6AF352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4500563"/>
                <a:ext cx="342900" cy="203200"/>
              </a:xfrm>
              <a:custGeom>
                <a:avLst/>
                <a:gdLst>
                  <a:gd name="T0" fmla="*/ 0 w 216"/>
                  <a:gd name="T1" fmla="*/ 0 h 128"/>
                  <a:gd name="T2" fmla="*/ 108 w 216"/>
                  <a:gd name="T3" fmla="*/ 128 h 128"/>
                  <a:gd name="T4" fmla="*/ 216 w 216"/>
                  <a:gd name="T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8">
                    <a:moveTo>
                      <a:pt x="0" y="0"/>
                    </a:moveTo>
                    <a:lnTo>
                      <a:pt x="108" y="128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9" name="Line 18">
                <a:extLst>
                  <a:ext uri="{FF2B5EF4-FFF2-40B4-BE49-F238E27FC236}">
                    <a16:creationId xmlns:a16="http://schemas.microsoft.com/office/drawing/2014/main" id="{395E42B6-DF01-2526-6E8E-C350E920F5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4346576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0" name="Line 19">
                <a:extLst>
                  <a:ext uri="{FF2B5EF4-FFF2-40B4-BE49-F238E27FC236}">
                    <a16:creationId xmlns:a16="http://schemas.microsoft.com/office/drawing/2014/main" id="{4BABA47A-0EBF-FF42-5452-1E738430E6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5105401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1" name="Freeform 79">
                <a:extLst>
                  <a:ext uri="{FF2B5EF4-FFF2-40B4-BE49-F238E27FC236}">
                    <a16:creationId xmlns:a16="http://schemas.microsoft.com/office/drawing/2014/main" id="{5545E5D5-F2BF-E6AE-39B3-4BD882D40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514" y="2214875"/>
                <a:ext cx="517634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2" name="Rectangle 90">
                <a:extLst>
                  <a:ext uri="{FF2B5EF4-FFF2-40B4-BE49-F238E27FC236}">
                    <a16:creationId xmlns:a16="http://schemas.microsoft.com/office/drawing/2014/main" id="{E06C5018-2CCA-C967-9309-B4B6B9C7D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244063" y="2567452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3" name="Freeform 96">
                <a:extLst>
                  <a:ext uri="{FF2B5EF4-FFF2-40B4-BE49-F238E27FC236}">
                    <a16:creationId xmlns:a16="http://schemas.microsoft.com/office/drawing/2014/main" id="{F088DC8D-B281-3F3E-11EE-7644528DDF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818" y="5251928"/>
                <a:ext cx="223200" cy="51119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4" name="Freeform 79">
                <a:extLst>
                  <a:ext uri="{FF2B5EF4-FFF2-40B4-BE49-F238E27FC236}">
                    <a16:creationId xmlns:a16="http://schemas.microsoft.com/office/drawing/2014/main" id="{1EE8C210-2442-710D-5CC6-73F3CE65A7D3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21071" y="4090593"/>
                <a:ext cx="2424907" cy="0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5" name="Freeform 79">
                <a:extLst>
                  <a:ext uri="{FF2B5EF4-FFF2-40B4-BE49-F238E27FC236}">
                    <a16:creationId xmlns:a16="http://schemas.microsoft.com/office/drawing/2014/main" id="{378AEF4E-A4AF-D863-DA8B-EDD92EECF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3864" y="2342104"/>
                <a:ext cx="520002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6" name="Rectangle 90">
                <a:extLst>
                  <a:ext uri="{FF2B5EF4-FFF2-40B4-BE49-F238E27FC236}">
                    <a16:creationId xmlns:a16="http://schemas.microsoft.com/office/drawing/2014/main" id="{7B300CD1-79B2-39FD-5D79-08D08BDC3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471726" y="2567988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0F8055CD-6D10-5695-C135-0B16B5576B28}"/>
                </a:ext>
              </a:extLst>
            </p:cNvPr>
            <p:cNvGrpSpPr/>
            <p:nvPr/>
          </p:nvGrpSpPr>
          <p:grpSpPr>
            <a:xfrm>
              <a:off x="2307552" y="2958586"/>
              <a:ext cx="425563" cy="3086897"/>
              <a:chOff x="1135063" y="2216151"/>
              <a:chExt cx="425563" cy="3086897"/>
            </a:xfrm>
          </p:grpSpPr>
          <p:sp>
            <p:nvSpPr>
              <p:cNvPr id="336" name="Rectangle 5">
                <a:extLst>
                  <a:ext uri="{FF2B5EF4-FFF2-40B4-BE49-F238E27FC236}">
                    <a16:creationId xmlns:a16="http://schemas.microsoft.com/office/drawing/2014/main" id="{815526B6-2AB5-E0CF-37B3-824F006C4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7" name="Rectangle 6">
                <a:extLst>
                  <a:ext uri="{FF2B5EF4-FFF2-40B4-BE49-F238E27FC236}">
                    <a16:creationId xmlns:a16="http://schemas.microsoft.com/office/drawing/2014/main" id="{2CCF5AFE-0CD5-C8E9-50BC-30EDC33CE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8" name="Freeform 7">
                <a:extLst>
                  <a:ext uri="{FF2B5EF4-FFF2-40B4-BE49-F238E27FC236}">
                    <a16:creationId xmlns:a16="http://schemas.microsoft.com/office/drawing/2014/main" id="{10E88B8E-0B04-509A-A233-580A8B2B9C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296703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9" name="Line 8">
                <a:extLst>
                  <a:ext uri="{FF2B5EF4-FFF2-40B4-BE49-F238E27FC236}">
                    <a16:creationId xmlns:a16="http://schemas.microsoft.com/office/drawing/2014/main" id="{A43E8A80-81CA-8E95-2624-B1684BF861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7727" y="2814638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0" name="Line 9">
                <a:extLst>
                  <a:ext uri="{FF2B5EF4-FFF2-40B4-BE49-F238E27FC236}">
                    <a16:creationId xmlns:a16="http://schemas.microsoft.com/office/drawing/2014/main" id="{F5DD0546-E673-545D-249C-172CB7A427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357346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1" name="Rectangle 10">
                <a:extLst>
                  <a:ext uri="{FF2B5EF4-FFF2-40B4-BE49-F238E27FC236}">
                    <a16:creationId xmlns:a16="http://schemas.microsoft.com/office/drawing/2014/main" id="{3A317250-68E5-E760-EF01-D70AC8ACE3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2" name="Rectangle 11">
                <a:extLst>
                  <a:ext uri="{FF2B5EF4-FFF2-40B4-BE49-F238E27FC236}">
                    <a16:creationId xmlns:a16="http://schemas.microsoft.com/office/drawing/2014/main" id="{166B149B-C8C8-9D00-5C5B-1AC1BD675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3" name="Freeform 12">
                <a:extLst>
                  <a:ext uri="{FF2B5EF4-FFF2-40B4-BE49-F238E27FC236}">
                    <a16:creationId xmlns:a16="http://schemas.microsoft.com/office/drawing/2014/main" id="{21FF54D1-71D6-5680-02AA-D201E67F52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374015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4" name="Line 13">
                <a:extLst>
                  <a:ext uri="{FF2B5EF4-FFF2-40B4-BE49-F238E27FC236}">
                    <a16:creationId xmlns:a16="http://schemas.microsoft.com/office/drawing/2014/main" id="{C88DA80C-FB20-2BA3-C394-2D771CAD3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358775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5" name="Line 14">
                <a:extLst>
                  <a:ext uri="{FF2B5EF4-FFF2-40B4-BE49-F238E27FC236}">
                    <a16:creationId xmlns:a16="http://schemas.microsoft.com/office/drawing/2014/main" id="{C335A966-CECF-522E-69B1-8DCD6D8718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4346576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6" name="Rectangle 15">
                <a:extLst>
                  <a:ext uri="{FF2B5EF4-FFF2-40B4-BE49-F238E27FC236}">
                    <a16:creationId xmlns:a16="http://schemas.microsoft.com/office/drawing/2014/main" id="{D8C3A135-E9B5-89B5-081E-2D2C4EC4D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7" name="Rectangle 16">
                <a:extLst>
                  <a:ext uri="{FF2B5EF4-FFF2-40B4-BE49-F238E27FC236}">
                    <a16:creationId xmlns:a16="http://schemas.microsoft.com/office/drawing/2014/main" id="{1CEF706C-782B-D6EE-48FE-3AD6C324B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8" name="Freeform 17">
                <a:extLst>
                  <a:ext uri="{FF2B5EF4-FFF2-40B4-BE49-F238E27FC236}">
                    <a16:creationId xmlns:a16="http://schemas.microsoft.com/office/drawing/2014/main" id="{796A3954-95E5-0F67-BD10-E7DD279B8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4500563"/>
                <a:ext cx="342900" cy="203200"/>
              </a:xfrm>
              <a:custGeom>
                <a:avLst/>
                <a:gdLst>
                  <a:gd name="T0" fmla="*/ 0 w 216"/>
                  <a:gd name="T1" fmla="*/ 0 h 128"/>
                  <a:gd name="T2" fmla="*/ 108 w 216"/>
                  <a:gd name="T3" fmla="*/ 128 h 128"/>
                  <a:gd name="T4" fmla="*/ 216 w 216"/>
                  <a:gd name="T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8">
                    <a:moveTo>
                      <a:pt x="0" y="0"/>
                    </a:moveTo>
                    <a:lnTo>
                      <a:pt x="108" y="128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9" name="Line 18">
                <a:extLst>
                  <a:ext uri="{FF2B5EF4-FFF2-40B4-BE49-F238E27FC236}">
                    <a16:creationId xmlns:a16="http://schemas.microsoft.com/office/drawing/2014/main" id="{0FD25C77-6620-B439-3559-9686E1F43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4346576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0" name="Freeform 79">
                <a:extLst>
                  <a:ext uri="{FF2B5EF4-FFF2-40B4-BE49-F238E27FC236}">
                    <a16:creationId xmlns:a16="http://schemas.microsoft.com/office/drawing/2014/main" id="{455BC627-0FE4-3CF9-E670-03894272810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302615" y="2216151"/>
                <a:ext cx="0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51" name="Rectangle 90">
                <a:extLst>
                  <a:ext uri="{FF2B5EF4-FFF2-40B4-BE49-F238E27FC236}">
                    <a16:creationId xmlns:a16="http://schemas.microsoft.com/office/drawing/2014/main" id="{ACEB9BC7-A23D-D79D-952A-E46F14750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244063" y="2567452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2" name="Freeform 96">
                <a:extLst>
                  <a:ext uri="{FF2B5EF4-FFF2-40B4-BE49-F238E27FC236}">
                    <a16:creationId xmlns:a16="http://schemas.microsoft.com/office/drawing/2014/main" id="{AA5FE7AA-4712-CCCE-40A1-D03ADE6A5F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9590" y="5105402"/>
                <a:ext cx="216000" cy="197646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3" name="Freeform 79">
                <a:extLst>
                  <a:ext uri="{FF2B5EF4-FFF2-40B4-BE49-F238E27FC236}">
                    <a16:creationId xmlns:a16="http://schemas.microsoft.com/office/drawing/2014/main" id="{FF27F69E-F9BC-A194-02A1-AC2DCFF5C8F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27421" y="4090593"/>
                <a:ext cx="2424907" cy="0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54" name="Freeform 79">
                <a:extLst>
                  <a:ext uri="{FF2B5EF4-FFF2-40B4-BE49-F238E27FC236}">
                    <a16:creationId xmlns:a16="http://schemas.microsoft.com/office/drawing/2014/main" id="{4EDF92BC-24ED-7B32-0EC2-3C737E1B21B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41030" y="2333395"/>
                <a:ext cx="0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5" name="Rectangle 90">
                <a:extLst>
                  <a:ext uri="{FF2B5EF4-FFF2-40B4-BE49-F238E27FC236}">
                    <a16:creationId xmlns:a16="http://schemas.microsoft.com/office/drawing/2014/main" id="{422E1374-2230-E0F3-FD14-C99EDDF57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471726" y="2567988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332" name="Oval 120">
              <a:extLst>
                <a:ext uri="{FF2B5EF4-FFF2-40B4-BE49-F238E27FC236}">
                  <a16:creationId xmlns:a16="http://schemas.microsoft.com/office/drawing/2014/main" id="{896DABA3-C555-49B6-A917-E4CA812C9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652" y="2934471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3" name="Oval 120">
              <a:extLst>
                <a:ext uri="{FF2B5EF4-FFF2-40B4-BE49-F238E27FC236}">
                  <a16:creationId xmlns:a16="http://schemas.microsoft.com/office/drawing/2014/main" id="{2C6E3B17-2202-7A4A-7C56-CAC7AEB3B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501" y="2936193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3362C76-E325-9E11-44E3-3C6D74A84E6D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10" y="2597605"/>
              <a:ext cx="0" cy="352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ED59CF05-EAC1-17A2-BAD6-C4D848F10D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6164" y="2693471"/>
              <a:ext cx="0" cy="37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1" name="Oval 120">
            <a:extLst>
              <a:ext uri="{FF2B5EF4-FFF2-40B4-BE49-F238E27FC236}">
                <a16:creationId xmlns:a16="http://schemas.microsoft.com/office/drawing/2014/main" id="{5D602FDA-3092-002D-3574-EE6CDFF29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008" y="2581992"/>
            <a:ext cx="36000" cy="36000"/>
          </a:xfrm>
          <a:prstGeom prst="ellipse">
            <a:avLst/>
          </a:prstGeom>
          <a:solidFill>
            <a:schemeClr val="tx1"/>
          </a:solidFill>
          <a:ln w="19050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2" name="Oval 120">
            <a:extLst>
              <a:ext uri="{FF2B5EF4-FFF2-40B4-BE49-F238E27FC236}">
                <a16:creationId xmlns:a16="http://schemas.microsoft.com/office/drawing/2014/main" id="{82F2DA7A-FBD7-0A06-E1A7-F05FFD345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502" y="2678884"/>
            <a:ext cx="36000" cy="36000"/>
          </a:xfrm>
          <a:prstGeom prst="ellipse">
            <a:avLst/>
          </a:prstGeom>
          <a:solidFill>
            <a:schemeClr val="tx1"/>
          </a:solidFill>
          <a:ln w="19050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679392E2-80A5-E00B-5B64-D7503847735F}"/>
              </a:ext>
            </a:extLst>
          </p:cNvPr>
          <p:cNvGrpSpPr/>
          <p:nvPr/>
        </p:nvGrpSpPr>
        <p:grpSpPr>
          <a:xfrm>
            <a:off x="4858739" y="1711367"/>
            <a:ext cx="3312337" cy="4380555"/>
            <a:chOff x="1220127" y="1675003"/>
            <a:chExt cx="3312337" cy="4380555"/>
          </a:xfrm>
        </p:grpSpPr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F7E495F5-BE04-18E8-356B-9424BE578687}"/>
                </a:ext>
              </a:extLst>
            </p:cNvPr>
            <p:cNvGrpSpPr/>
            <p:nvPr/>
          </p:nvGrpSpPr>
          <p:grpSpPr>
            <a:xfrm>
              <a:off x="1220127" y="2597605"/>
              <a:ext cx="1573210" cy="3450181"/>
              <a:chOff x="1220127" y="2597605"/>
              <a:chExt cx="1573210" cy="3450181"/>
            </a:xfrm>
          </p:grpSpPr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9623BF4F-B16F-FC80-9452-6F6FE1EE57D2}"/>
                  </a:ext>
                </a:extLst>
              </p:cNvPr>
              <p:cNvSpPr/>
              <p:nvPr/>
            </p:nvSpPr>
            <p:spPr>
              <a:xfrm>
                <a:off x="1317404" y="2837733"/>
                <a:ext cx="1475933" cy="3691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93" name="Group 492">
                <a:extLst>
                  <a:ext uri="{FF2B5EF4-FFF2-40B4-BE49-F238E27FC236}">
                    <a16:creationId xmlns:a16="http://schemas.microsoft.com/office/drawing/2014/main" id="{FD85AFD9-007B-A036-8CD5-D13A3C58DEBA}"/>
                  </a:ext>
                </a:extLst>
              </p:cNvPr>
              <p:cNvGrpSpPr/>
              <p:nvPr/>
            </p:nvGrpSpPr>
            <p:grpSpPr>
              <a:xfrm>
                <a:off x="1220127" y="2960714"/>
                <a:ext cx="972339" cy="3082562"/>
                <a:chOff x="1135063" y="2220485"/>
                <a:chExt cx="972339" cy="3082562"/>
              </a:xfrm>
            </p:grpSpPr>
            <p:sp>
              <p:nvSpPr>
                <p:cNvPr id="541" name="Rectangle 5">
                  <a:extLst>
                    <a:ext uri="{FF2B5EF4-FFF2-40B4-BE49-F238E27FC236}">
                      <a16:creationId xmlns:a16="http://schemas.microsoft.com/office/drawing/2014/main" id="{30728473-279F-1D6F-485A-C8A0DD0E31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2" name="Rectangle 6">
                  <a:extLst>
                    <a:ext uri="{FF2B5EF4-FFF2-40B4-BE49-F238E27FC236}">
                      <a16:creationId xmlns:a16="http://schemas.microsoft.com/office/drawing/2014/main" id="{8E53C77B-0E56-1552-66B7-36E3D8AAAE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3" name="Freeform 7">
                  <a:extLst>
                    <a:ext uri="{FF2B5EF4-FFF2-40B4-BE49-F238E27FC236}">
                      <a16:creationId xmlns:a16="http://schemas.microsoft.com/office/drawing/2014/main" id="{5889EF9F-4ABE-3809-A627-19D53C8C83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2967038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4" name="Line 8">
                  <a:extLst>
                    <a:ext uri="{FF2B5EF4-FFF2-40B4-BE49-F238E27FC236}">
                      <a16:creationId xmlns:a16="http://schemas.microsoft.com/office/drawing/2014/main" id="{E8CC859D-428D-DDE8-110A-D47FF63543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2814638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5" name="Line 9">
                  <a:extLst>
                    <a:ext uri="{FF2B5EF4-FFF2-40B4-BE49-F238E27FC236}">
                      <a16:creationId xmlns:a16="http://schemas.microsoft.com/office/drawing/2014/main" id="{F0C36309-17E0-408C-EE0F-21D94782CF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3573463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6" name="Rectangle 10">
                  <a:extLst>
                    <a:ext uri="{FF2B5EF4-FFF2-40B4-BE49-F238E27FC236}">
                      <a16:creationId xmlns:a16="http://schemas.microsoft.com/office/drawing/2014/main" id="{089EF4CB-90F1-D7A6-A397-A45DE26C82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7" name="Rectangle 11">
                  <a:extLst>
                    <a:ext uri="{FF2B5EF4-FFF2-40B4-BE49-F238E27FC236}">
                      <a16:creationId xmlns:a16="http://schemas.microsoft.com/office/drawing/2014/main" id="{918F4A9C-3357-D77E-4717-A1B68AB7EF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8" name="Freeform 12">
                  <a:extLst>
                    <a:ext uri="{FF2B5EF4-FFF2-40B4-BE49-F238E27FC236}">
                      <a16:creationId xmlns:a16="http://schemas.microsoft.com/office/drawing/2014/main" id="{0F6D322E-DEEE-5CB8-A425-755A35FED3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3740151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9" name="Line 13">
                  <a:extLst>
                    <a:ext uri="{FF2B5EF4-FFF2-40B4-BE49-F238E27FC236}">
                      <a16:creationId xmlns:a16="http://schemas.microsoft.com/office/drawing/2014/main" id="{8343FF34-AA33-CF7E-995F-AA45A8A09D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3587751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0" name="Line 14">
                  <a:extLst>
                    <a:ext uri="{FF2B5EF4-FFF2-40B4-BE49-F238E27FC236}">
                      <a16:creationId xmlns:a16="http://schemas.microsoft.com/office/drawing/2014/main" id="{B4685048-8C14-1B03-58F7-79B4008439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4346576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1" name="Rectangle 15">
                  <a:extLst>
                    <a:ext uri="{FF2B5EF4-FFF2-40B4-BE49-F238E27FC236}">
                      <a16:creationId xmlns:a16="http://schemas.microsoft.com/office/drawing/2014/main" id="{8B175879-96E9-FBB3-BB39-58393105F8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2" name="Rectangle 16">
                  <a:extLst>
                    <a:ext uri="{FF2B5EF4-FFF2-40B4-BE49-F238E27FC236}">
                      <a16:creationId xmlns:a16="http://schemas.microsoft.com/office/drawing/2014/main" id="{83685B86-2280-9A9D-0F43-182A4FB160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3" name="Freeform 17">
                  <a:extLst>
                    <a:ext uri="{FF2B5EF4-FFF2-40B4-BE49-F238E27FC236}">
                      <a16:creationId xmlns:a16="http://schemas.microsoft.com/office/drawing/2014/main" id="{51274726-42B9-E8E2-CC41-A927F69CE8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4500563"/>
                  <a:ext cx="342900" cy="203200"/>
                </a:xfrm>
                <a:custGeom>
                  <a:avLst/>
                  <a:gdLst>
                    <a:gd name="T0" fmla="*/ 0 w 216"/>
                    <a:gd name="T1" fmla="*/ 0 h 128"/>
                    <a:gd name="T2" fmla="*/ 108 w 216"/>
                    <a:gd name="T3" fmla="*/ 128 h 128"/>
                    <a:gd name="T4" fmla="*/ 216 w 216"/>
                    <a:gd name="T5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8">
                      <a:moveTo>
                        <a:pt x="0" y="0"/>
                      </a:moveTo>
                      <a:lnTo>
                        <a:pt x="108" y="128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4" name="Line 18">
                  <a:extLst>
                    <a:ext uri="{FF2B5EF4-FFF2-40B4-BE49-F238E27FC236}">
                      <a16:creationId xmlns:a16="http://schemas.microsoft.com/office/drawing/2014/main" id="{F1EA1936-4C0A-A297-F3B7-5928806A62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4346576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5" name="Line 19">
                  <a:extLst>
                    <a:ext uri="{FF2B5EF4-FFF2-40B4-BE49-F238E27FC236}">
                      <a16:creationId xmlns:a16="http://schemas.microsoft.com/office/drawing/2014/main" id="{C15C700A-63F2-8F6E-9455-199DD3E3A3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5105401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6" name="Freeform 79">
                  <a:extLst>
                    <a:ext uri="{FF2B5EF4-FFF2-40B4-BE49-F238E27FC236}">
                      <a16:creationId xmlns:a16="http://schemas.microsoft.com/office/drawing/2014/main" id="{EA192937-1F41-34D4-952B-87F77AA7A2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6513" y="2220485"/>
                  <a:ext cx="745589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7" name="Rectangle 90">
                  <a:extLst>
                    <a:ext uri="{FF2B5EF4-FFF2-40B4-BE49-F238E27FC236}">
                      <a16:creationId xmlns:a16="http://schemas.microsoft.com/office/drawing/2014/main" id="{C1AA60A4-E428-282C-E3D1-66CAD79C6A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244063" y="2567452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8" name="Freeform 96">
                  <a:extLst>
                    <a:ext uri="{FF2B5EF4-FFF2-40B4-BE49-F238E27FC236}">
                      <a16:creationId xmlns:a16="http://schemas.microsoft.com/office/drawing/2014/main" id="{B3DC39DD-096E-25E7-5EF9-1F80869619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7825" y="5251928"/>
                  <a:ext cx="223200" cy="51119"/>
                </a:xfrm>
                <a:custGeom>
                  <a:avLst/>
                  <a:gdLst>
                    <a:gd name="T0" fmla="*/ 1137 w 1137"/>
                    <a:gd name="T1" fmla="*/ 365 h 365"/>
                    <a:gd name="T2" fmla="*/ 0 w 1137"/>
                    <a:gd name="T3" fmla="*/ 365 h 365"/>
                    <a:gd name="T4" fmla="*/ 0 w 1137"/>
                    <a:gd name="T5" fmla="*/ 0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65">
                      <a:moveTo>
                        <a:pt x="1137" y="365"/>
                      </a:moveTo>
                      <a:lnTo>
                        <a:pt x="0" y="36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9" name="Freeform 79">
                  <a:extLst>
                    <a:ext uri="{FF2B5EF4-FFF2-40B4-BE49-F238E27FC236}">
                      <a16:creationId xmlns:a16="http://schemas.microsoft.com/office/drawing/2014/main" id="{11DC2F2F-CE60-9543-E4F2-21C1F5FB1E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3490" y="4090593"/>
                  <a:ext cx="2424907" cy="0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60" name="Freeform 79">
                  <a:extLst>
                    <a:ext uri="{FF2B5EF4-FFF2-40B4-BE49-F238E27FC236}">
                      <a16:creationId xmlns:a16="http://schemas.microsoft.com/office/drawing/2014/main" id="{5D33E6B0-A5ED-BE02-B44E-1820A53623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6076" y="2340769"/>
                  <a:ext cx="571326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61" name="Rectangle 90">
                  <a:extLst>
                    <a:ext uri="{FF2B5EF4-FFF2-40B4-BE49-F238E27FC236}">
                      <a16:creationId xmlns:a16="http://schemas.microsoft.com/office/drawing/2014/main" id="{926FAB8D-34E9-6926-29CE-4B7FC12A9F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471726" y="2567988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494" name="Group 493">
                <a:extLst>
                  <a:ext uri="{FF2B5EF4-FFF2-40B4-BE49-F238E27FC236}">
                    <a16:creationId xmlns:a16="http://schemas.microsoft.com/office/drawing/2014/main" id="{A26B7586-54C4-34D5-25AA-3B3FA6D2C19B}"/>
                  </a:ext>
                </a:extLst>
              </p:cNvPr>
              <p:cNvGrpSpPr/>
              <p:nvPr/>
            </p:nvGrpSpPr>
            <p:grpSpPr>
              <a:xfrm>
                <a:off x="1793276" y="2959614"/>
                <a:ext cx="918803" cy="3088172"/>
                <a:chOff x="1135063" y="2214875"/>
                <a:chExt cx="918803" cy="3088172"/>
              </a:xfrm>
            </p:grpSpPr>
            <p:sp>
              <p:nvSpPr>
                <p:cNvPr id="520" name="Rectangle 5">
                  <a:extLst>
                    <a:ext uri="{FF2B5EF4-FFF2-40B4-BE49-F238E27FC236}">
                      <a16:creationId xmlns:a16="http://schemas.microsoft.com/office/drawing/2014/main" id="{E3D728D5-E7F9-4C45-8F81-AC5024F5A9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1" name="Rectangle 6">
                  <a:extLst>
                    <a:ext uri="{FF2B5EF4-FFF2-40B4-BE49-F238E27FC236}">
                      <a16:creationId xmlns:a16="http://schemas.microsoft.com/office/drawing/2014/main" id="{901892A2-122C-3DF6-230E-7F4153CEBE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2" name="Freeform 7">
                  <a:extLst>
                    <a:ext uri="{FF2B5EF4-FFF2-40B4-BE49-F238E27FC236}">
                      <a16:creationId xmlns:a16="http://schemas.microsoft.com/office/drawing/2014/main" id="{3BA24CAA-5FF9-A9D5-0EE1-A40EF9A1C6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2967038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3" name="Line 8">
                  <a:extLst>
                    <a:ext uri="{FF2B5EF4-FFF2-40B4-BE49-F238E27FC236}">
                      <a16:creationId xmlns:a16="http://schemas.microsoft.com/office/drawing/2014/main" id="{6462A668-02D0-FCF5-0BED-E10B48B0AB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2814638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4" name="Line 9">
                  <a:extLst>
                    <a:ext uri="{FF2B5EF4-FFF2-40B4-BE49-F238E27FC236}">
                      <a16:creationId xmlns:a16="http://schemas.microsoft.com/office/drawing/2014/main" id="{993EFB5B-23E2-193F-A8D6-32AD64583C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3573463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5" name="Rectangle 10">
                  <a:extLst>
                    <a:ext uri="{FF2B5EF4-FFF2-40B4-BE49-F238E27FC236}">
                      <a16:creationId xmlns:a16="http://schemas.microsoft.com/office/drawing/2014/main" id="{CF81551A-DDDF-7FED-BB05-E986344A1E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6" name="Rectangle 11">
                  <a:extLst>
                    <a:ext uri="{FF2B5EF4-FFF2-40B4-BE49-F238E27FC236}">
                      <a16:creationId xmlns:a16="http://schemas.microsoft.com/office/drawing/2014/main" id="{4ACBCACE-6258-4A4D-27C2-2AF8A98ADF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7" name="Freeform 12">
                  <a:extLst>
                    <a:ext uri="{FF2B5EF4-FFF2-40B4-BE49-F238E27FC236}">
                      <a16:creationId xmlns:a16="http://schemas.microsoft.com/office/drawing/2014/main" id="{E4F61072-6E46-F1B2-9BEF-C750B2CAA1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3740151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8" name="Line 13">
                  <a:extLst>
                    <a:ext uri="{FF2B5EF4-FFF2-40B4-BE49-F238E27FC236}">
                      <a16:creationId xmlns:a16="http://schemas.microsoft.com/office/drawing/2014/main" id="{FF58CE48-EE07-808B-F24C-8D7EFFEF5B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3587751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9" name="Line 14">
                  <a:extLst>
                    <a:ext uri="{FF2B5EF4-FFF2-40B4-BE49-F238E27FC236}">
                      <a16:creationId xmlns:a16="http://schemas.microsoft.com/office/drawing/2014/main" id="{8FE08DA3-7C56-FE63-37B8-B9EBE5DF66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4346576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0" name="Rectangle 15">
                  <a:extLst>
                    <a:ext uri="{FF2B5EF4-FFF2-40B4-BE49-F238E27FC236}">
                      <a16:creationId xmlns:a16="http://schemas.microsoft.com/office/drawing/2014/main" id="{7B6EE291-5F62-D186-1B8C-0EABE3B2E5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1" name="Rectangle 16">
                  <a:extLst>
                    <a:ext uri="{FF2B5EF4-FFF2-40B4-BE49-F238E27FC236}">
                      <a16:creationId xmlns:a16="http://schemas.microsoft.com/office/drawing/2014/main" id="{2247C3F8-E962-FE9D-C080-C73AED1313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2" name="Freeform 17">
                  <a:extLst>
                    <a:ext uri="{FF2B5EF4-FFF2-40B4-BE49-F238E27FC236}">
                      <a16:creationId xmlns:a16="http://schemas.microsoft.com/office/drawing/2014/main" id="{3B1A71A7-97F4-8737-5A20-E3696340AC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4500563"/>
                  <a:ext cx="342900" cy="203200"/>
                </a:xfrm>
                <a:custGeom>
                  <a:avLst/>
                  <a:gdLst>
                    <a:gd name="T0" fmla="*/ 0 w 216"/>
                    <a:gd name="T1" fmla="*/ 0 h 128"/>
                    <a:gd name="T2" fmla="*/ 108 w 216"/>
                    <a:gd name="T3" fmla="*/ 128 h 128"/>
                    <a:gd name="T4" fmla="*/ 216 w 216"/>
                    <a:gd name="T5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8">
                      <a:moveTo>
                        <a:pt x="0" y="0"/>
                      </a:moveTo>
                      <a:lnTo>
                        <a:pt x="108" y="128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3" name="Line 18">
                  <a:extLst>
                    <a:ext uri="{FF2B5EF4-FFF2-40B4-BE49-F238E27FC236}">
                      <a16:creationId xmlns:a16="http://schemas.microsoft.com/office/drawing/2014/main" id="{36E67AA1-A48B-CFCA-688E-BDE42C72F1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4346576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4" name="Line 19">
                  <a:extLst>
                    <a:ext uri="{FF2B5EF4-FFF2-40B4-BE49-F238E27FC236}">
                      <a16:creationId xmlns:a16="http://schemas.microsoft.com/office/drawing/2014/main" id="{22FAA41A-885B-EEAC-5EE6-7FCDAB3BDC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5105401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5" name="Freeform 79">
                  <a:extLst>
                    <a:ext uri="{FF2B5EF4-FFF2-40B4-BE49-F238E27FC236}">
                      <a16:creationId xmlns:a16="http://schemas.microsoft.com/office/drawing/2014/main" id="{B041B40F-FC9E-B28B-2CD2-12A34C05C4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6514" y="2214875"/>
                  <a:ext cx="517634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6" name="Rectangle 90">
                  <a:extLst>
                    <a:ext uri="{FF2B5EF4-FFF2-40B4-BE49-F238E27FC236}">
                      <a16:creationId xmlns:a16="http://schemas.microsoft.com/office/drawing/2014/main" id="{FE42CFBA-B9E2-BAA9-B280-E93A8284F5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244063" y="2567452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7" name="Freeform 96">
                  <a:extLst>
                    <a:ext uri="{FF2B5EF4-FFF2-40B4-BE49-F238E27FC236}">
                      <a16:creationId xmlns:a16="http://schemas.microsoft.com/office/drawing/2014/main" id="{C2792F6C-E3B0-57D4-D03A-858609B881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5818" y="5251928"/>
                  <a:ext cx="223200" cy="51119"/>
                </a:xfrm>
                <a:custGeom>
                  <a:avLst/>
                  <a:gdLst>
                    <a:gd name="T0" fmla="*/ 1137 w 1137"/>
                    <a:gd name="T1" fmla="*/ 365 h 365"/>
                    <a:gd name="T2" fmla="*/ 0 w 1137"/>
                    <a:gd name="T3" fmla="*/ 365 h 365"/>
                    <a:gd name="T4" fmla="*/ 0 w 1137"/>
                    <a:gd name="T5" fmla="*/ 0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65">
                      <a:moveTo>
                        <a:pt x="1137" y="365"/>
                      </a:moveTo>
                      <a:lnTo>
                        <a:pt x="0" y="36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8" name="Freeform 79">
                  <a:extLst>
                    <a:ext uri="{FF2B5EF4-FFF2-40B4-BE49-F238E27FC236}">
                      <a16:creationId xmlns:a16="http://schemas.microsoft.com/office/drawing/2014/main" id="{3A78A9CF-9808-203B-D09F-532A6BF18D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1071" y="4090593"/>
                  <a:ext cx="2424907" cy="0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9" name="Freeform 79">
                  <a:extLst>
                    <a:ext uri="{FF2B5EF4-FFF2-40B4-BE49-F238E27FC236}">
                      <a16:creationId xmlns:a16="http://schemas.microsoft.com/office/drawing/2014/main" id="{BBBF855B-2F7A-A4CA-E08A-58F00DC2BD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3864" y="2342104"/>
                  <a:ext cx="520002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0" name="Rectangle 90">
                  <a:extLst>
                    <a:ext uri="{FF2B5EF4-FFF2-40B4-BE49-F238E27FC236}">
                      <a16:creationId xmlns:a16="http://schemas.microsoft.com/office/drawing/2014/main" id="{BD6DDE98-005E-8E6E-D6FF-2507B37D07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471726" y="2567988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495" name="Group 494">
                <a:extLst>
                  <a:ext uri="{FF2B5EF4-FFF2-40B4-BE49-F238E27FC236}">
                    <a16:creationId xmlns:a16="http://schemas.microsoft.com/office/drawing/2014/main" id="{EED9075E-E416-19CB-B683-1B6010DF9A5E}"/>
                  </a:ext>
                </a:extLst>
              </p:cNvPr>
              <p:cNvGrpSpPr/>
              <p:nvPr/>
            </p:nvGrpSpPr>
            <p:grpSpPr>
              <a:xfrm>
                <a:off x="2307552" y="2958586"/>
                <a:ext cx="425563" cy="3086897"/>
                <a:chOff x="1135063" y="2216151"/>
                <a:chExt cx="425563" cy="3086897"/>
              </a:xfrm>
            </p:grpSpPr>
            <p:sp>
              <p:nvSpPr>
                <p:cNvPr id="500" name="Rectangle 5">
                  <a:extLst>
                    <a:ext uri="{FF2B5EF4-FFF2-40B4-BE49-F238E27FC236}">
                      <a16:creationId xmlns:a16="http://schemas.microsoft.com/office/drawing/2014/main" id="{4BDC4E8B-2099-E4ED-F421-26A19360AE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1" name="Rectangle 6">
                  <a:extLst>
                    <a:ext uri="{FF2B5EF4-FFF2-40B4-BE49-F238E27FC236}">
                      <a16:creationId xmlns:a16="http://schemas.microsoft.com/office/drawing/2014/main" id="{AE901B4C-D66F-9E1B-DEBE-3E84E73C76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2" name="Freeform 7">
                  <a:extLst>
                    <a:ext uri="{FF2B5EF4-FFF2-40B4-BE49-F238E27FC236}">
                      <a16:creationId xmlns:a16="http://schemas.microsoft.com/office/drawing/2014/main" id="{30B34036-B8C5-EF83-F5EC-3360BAC860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2967038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3" name="Line 8">
                  <a:extLst>
                    <a:ext uri="{FF2B5EF4-FFF2-40B4-BE49-F238E27FC236}">
                      <a16:creationId xmlns:a16="http://schemas.microsoft.com/office/drawing/2014/main" id="{24E0BB24-057B-CC4B-C70A-A64CB4F037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1377" y="2814638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4" name="Line 9">
                  <a:extLst>
                    <a:ext uri="{FF2B5EF4-FFF2-40B4-BE49-F238E27FC236}">
                      <a16:creationId xmlns:a16="http://schemas.microsoft.com/office/drawing/2014/main" id="{A05E9DEB-EAF5-50D1-60E3-7CF3068DE4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3573463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5" name="Rectangle 10">
                  <a:extLst>
                    <a:ext uri="{FF2B5EF4-FFF2-40B4-BE49-F238E27FC236}">
                      <a16:creationId xmlns:a16="http://schemas.microsoft.com/office/drawing/2014/main" id="{B4BF6FC1-B9DB-377C-222A-505342FE0D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6" name="Rectangle 11">
                  <a:extLst>
                    <a:ext uri="{FF2B5EF4-FFF2-40B4-BE49-F238E27FC236}">
                      <a16:creationId xmlns:a16="http://schemas.microsoft.com/office/drawing/2014/main" id="{533C1627-56EF-E305-ADAC-CF26B401AF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7" name="Freeform 12">
                  <a:extLst>
                    <a:ext uri="{FF2B5EF4-FFF2-40B4-BE49-F238E27FC236}">
                      <a16:creationId xmlns:a16="http://schemas.microsoft.com/office/drawing/2014/main" id="{3479390C-7F28-B3D2-FBEF-7A12F6DDBC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3740151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8" name="Line 13">
                  <a:extLst>
                    <a:ext uri="{FF2B5EF4-FFF2-40B4-BE49-F238E27FC236}">
                      <a16:creationId xmlns:a16="http://schemas.microsoft.com/office/drawing/2014/main" id="{7E5E36FE-4E44-6CD8-ED6E-6BB2EF05DE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3587751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9" name="Line 14">
                  <a:extLst>
                    <a:ext uri="{FF2B5EF4-FFF2-40B4-BE49-F238E27FC236}">
                      <a16:creationId xmlns:a16="http://schemas.microsoft.com/office/drawing/2014/main" id="{8F950A55-0215-CF07-A49B-605212DB02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4346576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0" name="Rectangle 15">
                  <a:extLst>
                    <a:ext uri="{FF2B5EF4-FFF2-40B4-BE49-F238E27FC236}">
                      <a16:creationId xmlns:a16="http://schemas.microsoft.com/office/drawing/2014/main" id="{8E4DADC6-DAC8-AA8D-07B7-1BE1E9703D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1" name="Rectangle 16">
                  <a:extLst>
                    <a:ext uri="{FF2B5EF4-FFF2-40B4-BE49-F238E27FC236}">
                      <a16:creationId xmlns:a16="http://schemas.microsoft.com/office/drawing/2014/main" id="{EBBB5EC3-71B5-0FA3-3ABC-8374A90C45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2" name="Freeform 17">
                  <a:extLst>
                    <a:ext uri="{FF2B5EF4-FFF2-40B4-BE49-F238E27FC236}">
                      <a16:creationId xmlns:a16="http://schemas.microsoft.com/office/drawing/2014/main" id="{89CDFA3E-ABE5-D253-2665-780B60F943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4500563"/>
                  <a:ext cx="342900" cy="203200"/>
                </a:xfrm>
                <a:custGeom>
                  <a:avLst/>
                  <a:gdLst>
                    <a:gd name="T0" fmla="*/ 0 w 216"/>
                    <a:gd name="T1" fmla="*/ 0 h 128"/>
                    <a:gd name="T2" fmla="*/ 108 w 216"/>
                    <a:gd name="T3" fmla="*/ 128 h 128"/>
                    <a:gd name="T4" fmla="*/ 216 w 216"/>
                    <a:gd name="T5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8">
                      <a:moveTo>
                        <a:pt x="0" y="0"/>
                      </a:moveTo>
                      <a:lnTo>
                        <a:pt x="108" y="128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3" name="Line 18">
                  <a:extLst>
                    <a:ext uri="{FF2B5EF4-FFF2-40B4-BE49-F238E27FC236}">
                      <a16:creationId xmlns:a16="http://schemas.microsoft.com/office/drawing/2014/main" id="{A322AF49-32DA-F2C1-BD57-921B570257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4346576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4" name="Freeform 79">
                  <a:extLst>
                    <a:ext uri="{FF2B5EF4-FFF2-40B4-BE49-F238E27FC236}">
                      <a16:creationId xmlns:a16="http://schemas.microsoft.com/office/drawing/2014/main" id="{9E780983-AD8F-C029-C7FE-1CE7BB0CF7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02615" y="2216151"/>
                  <a:ext cx="0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515" name="Rectangle 90">
                  <a:extLst>
                    <a:ext uri="{FF2B5EF4-FFF2-40B4-BE49-F238E27FC236}">
                      <a16:creationId xmlns:a16="http://schemas.microsoft.com/office/drawing/2014/main" id="{5E34D3BA-2B19-6423-95BD-6A2F0C2A2C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244063" y="2567452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6" name="Freeform 96">
                  <a:extLst>
                    <a:ext uri="{FF2B5EF4-FFF2-40B4-BE49-F238E27FC236}">
                      <a16:creationId xmlns:a16="http://schemas.microsoft.com/office/drawing/2014/main" id="{3309A4BE-01F9-CA48-66C0-FA971BA23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9590" y="5105402"/>
                  <a:ext cx="216000" cy="197646"/>
                </a:xfrm>
                <a:custGeom>
                  <a:avLst/>
                  <a:gdLst>
                    <a:gd name="T0" fmla="*/ 1137 w 1137"/>
                    <a:gd name="T1" fmla="*/ 365 h 365"/>
                    <a:gd name="T2" fmla="*/ 0 w 1137"/>
                    <a:gd name="T3" fmla="*/ 365 h 365"/>
                    <a:gd name="T4" fmla="*/ 0 w 1137"/>
                    <a:gd name="T5" fmla="*/ 0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65">
                      <a:moveTo>
                        <a:pt x="1137" y="365"/>
                      </a:moveTo>
                      <a:lnTo>
                        <a:pt x="0" y="36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7" name="Freeform 79">
                  <a:extLst>
                    <a:ext uri="{FF2B5EF4-FFF2-40B4-BE49-F238E27FC236}">
                      <a16:creationId xmlns:a16="http://schemas.microsoft.com/office/drawing/2014/main" id="{335B5AD1-2CB9-6B31-2432-A4BFB49B10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7421" y="4090593"/>
                  <a:ext cx="2424907" cy="0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518" name="Freeform 79">
                  <a:extLst>
                    <a:ext uri="{FF2B5EF4-FFF2-40B4-BE49-F238E27FC236}">
                      <a16:creationId xmlns:a16="http://schemas.microsoft.com/office/drawing/2014/main" id="{A856B03C-0E5C-19DE-7B03-BD4671F6D2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541030" y="2333395"/>
                  <a:ext cx="0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9" name="Rectangle 90">
                  <a:extLst>
                    <a:ext uri="{FF2B5EF4-FFF2-40B4-BE49-F238E27FC236}">
                      <a16:creationId xmlns:a16="http://schemas.microsoft.com/office/drawing/2014/main" id="{45F1ADA1-E907-B484-16CB-BDD3D9C024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471726" y="2567988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sp>
            <p:nvSpPr>
              <p:cNvPr id="496" name="Oval 120">
                <a:extLst>
                  <a:ext uri="{FF2B5EF4-FFF2-40B4-BE49-F238E27FC236}">
                    <a16:creationId xmlns:a16="http://schemas.microsoft.com/office/drawing/2014/main" id="{AEA0E536-CE97-2C78-9A05-A18314957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652" y="2934471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7" name="Oval 120">
                <a:extLst>
                  <a:ext uri="{FF2B5EF4-FFF2-40B4-BE49-F238E27FC236}">
                    <a16:creationId xmlns:a16="http://schemas.microsoft.com/office/drawing/2014/main" id="{ADB5C13D-B8FF-E330-9346-866B1C7F4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501" y="293619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443795B7-2755-8102-3EDE-F09B345490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3110" y="2597605"/>
                <a:ext cx="0" cy="35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DF89B255-10D8-00CD-D1A4-7A8FDE5C6B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6164" y="2693471"/>
                <a:ext cx="0" cy="37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7" name="Group 406">
              <a:extLst>
                <a:ext uri="{FF2B5EF4-FFF2-40B4-BE49-F238E27FC236}">
                  <a16:creationId xmlns:a16="http://schemas.microsoft.com/office/drawing/2014/main" id="{1EDBB1F5-C4B6-B805-50AD-5EE0C98C5AFB}"/>
                </a:ext>
              </a:extLst>
            </p:cNvPr>
            <p:cNvGrpSpPr/>
            <p:nvPr/>
          </p:nvGrpSpPr>
          <p:grpSpPr>
            <a:xfrm>
              <a:off x="3912463" y="1744757"/>
              <a:ext cx="620001" cy="574887"/>
              <a:chOff x="2042299" y="1476214"/>
              <a:chExt cx="620001" cy="574887"/>
            </a:xfrm>
          </p:grpSpPr>
          <p:grpSp>
            <p:nvGrpSpPr>
              <p:cNvPr id="487" name="Group 486">
                <a:extLst>
                  <a:ext uri="{FF2B5EF4-FFF2-40B4-BE49-F238E27FC236}">
                    <a16:creationId xmlns:a16="http://schemas.microsoft.com/office/drawing/2014/main" id="{AD222E10-5B1D-3C22-E7BB-E44AFE5D2120}"/>
                  </a:ext>
                </a:extLst>
              </p:cNvPr>
              <p:cNvGrpSpPr/>
              <p:nvPr/>
            </p:nvGrpSpPr>
            <p:grpSpPr>
              <a:xfrm>
                <a:off x="2042299" y="1476214"/>
                <a:ext cx="354947" cy="384590"/>
                <a:chOff x="5808884" y="2656352"/>
                <a:chExt cx="671599" cy="575798"/>
              </a:xfrm>
            </p:grpSpPr>
            <p:sp>
              <p:nvSpPr>
                <p:cNvPr id="490" name="Freeform 135">
                  <a:extLst>
                    <a:ext uri="{FF2B5EF4-FFF2-40B4-BE49-F238E27FC236}">
                      <a16:creationId xmlns:a16="http://schemas.microsoft.com/office/drawing/2014/main" id="{2B6ADA2E-019B-CD48-28D7-D5305AE1536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908927" y="2724362"/>
                  <a:ext cx="571556" cy="402219"/>
                </a:xfrm>
                <a:custGeom>
                  <a:avLst/>
                  <a:gdLst>
                    <a:gd name="T0" fmla="*/ 73 w 794"/>
                    <a:gd name="T1" fmla="*/ 0 h 481"/>
                    <a:gd name="T2" fmla="*/ 73 w 794"/>
                    <a:gd name="T3" fmla="*/ 481 h 481"/>
                    <a:gd name="T4" fmla="*/ 409 w 794"/>
                    <a:gd name="T5" fmla="*/ 241 h 481"/>
                    <a:gd name="T6" fmla="*/ 552 w 794"/>
                    <a:gd name="T7" fmla="*/ 290 h 481"/>
                    <a:gd name="T8" fmla="*/ 601 w 794"/>
                    <a:gd name="T9" fmla="*/ 241 h 481"/>
                    <a:gd name="T10" fmla="*/ 744 w 794"/>
                    <a:gd name="T11" fmla="*/ 192 h 481"/>
                    <a:gd name="T12" fmla="*/ 794 w 794"/>
                    <a:gd name="T13" fmla="*/ 241 h 481"/>
                    <a:gd name="T14" fmla="*/ 145 w 794"/>
                    <a:gd name="T15" fmla="*/ 0 h 481"/>
                    <a:gd name="T16" fmla="*/ 145 w 794"/>
                    <a:gd name="T17" fmla="*/ 481 h 481"/>
                    <a:gd name="T18" fmla="*/ 0 w 794"/>
                    <a:gd name="T19" fmla="*/ 0 h 481"/>
                    <a:gd name="T20" fmla="*/ 0 w 794"/>
                    <a:gd name="T21" fmla="*/ 481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94" h="481">
                      <a:moveTo>
                        <a:pt x="73" y="0"/>
                      </a:moveTo>
                      <a:lnTo>
                        <a:pt x="73" y="481"/>
                      </a:lnTo>
                      <a:moveTo>
                        <a:pt x="409" y="241"/>
                      </a:moveTo>
                      <a:cubicBezTo>
                        <a:pt x="435" y="294"/>
                        <a:pt x="499" y="316"/>
                        <a:pt x="552" y="290"/>
                      </a:cubicBezTo>
                      <a:cubicBezTo>
                        <a:pt x="574" y="280"/>
                        <a:pt x="591" y="262"/>
                        <a:pt x="601" y="241"/>
                      </a:cubicBezTo>
                      <a:cubicBezTo>
                        <a:pt x="627" y="188"/>
                        <a:pt x="691" y="166"/>
                        <a:pt x="744" y="192"/>
                      </a:cubicBezTo>
                      <a:cubicBezTo>
                        <a:pt x="766" y="202"/>
                        <a:pt x="783" y="219"/>
                        <a:pt x="794" y="241"/>
                      </a:cubicBezTo>
                      <a:moveTo>
                        <a:pt x="145" y="0"/>
                      </a:moveTo>
                      <a:lnTo>
                        <a:pt x="145" y="481"/>
                      </a:lnTo>
                      <a:moveTo>
                        <a:pt x="0" y="0"/>
                      </a:moveTo>
                      <a:lnTo>
                        <a:pt x="0" y="481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id="{725BE54D-F6B2-1171-0737-09122F9111D4}"/>
                    </a:ext>
                  </a:extLst>
                </p:cNvPr>
                <p:cNvSpPr/>
                <p:nvPr/>
              </p:nvSpPr>
              <p:spPr>
                <a:xfrm>
                  <a:off x="5808884" y="2656352"/>
                  <a:ext cx="287114" cy="5757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488" name="Freeform 131">
                <a:extLst>
                  <a:ext uri="{FF2B5EF4-FFF2-40B4-BE49-F238E27FC236}">
                    <a16:creationId xmlns:a16="http://schemas.microsoft.com/office/drawing/2014/main" id="{56D206E6-0AFD-4AD9-B420-8387457BAC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19773" y="1572342"/>
                <a:ext cx="366713" cy="366713"/>
              </a:xfrm>
              <a:custGeom>
                <a:avLst/>
                <a:gdLst>
                  <a:gd name="T0" fmla="*/ 0 w 231"/>
                  <a:gd name="T1" fmla="*/ 231 h 231"/>
                  <a:gd name="T2" fmla="*/ 231 w 231"/>
                  <a:gd name="T3" fmla="*/ 0 h 231"/>
                  <a:gd name="T4" fmla="*/ 0 w 231"/>
                  <a:gd name="T5" fmla="*/ 231 h 231"/>
                  <a:gd name="T6" fmla="*/ 231 w 231"/>
                  <a:gd name="T7" fmla="*/ 231 h 231"/>
                  <a:gd name="T8" fmla="*/ 231 w 231"/>
                  <a:gd name="T9" fmla="*/ 0 h 231"/>
                  <a:gd name="T10" fmla="*/ 0 w 231"/>
                  <a:gd name="T11" fmla="*/ 0 h 231"/>
                  <a:gd name="T12" fmla="*/ 0 w 231"/>
                  <a:gd name="T13" fmla="*/ 23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" h="231">
                    <a:moveTo>
                      <a:pt x="0" y="231"/>
                    </a:moveTo>
                    <a:lnTo>
                      <a:pt x="231" y="0"/>
                    </a:lnTo>
                    <a:moveTo>
                      <a:pt x="0" y="231"/>
                    </a:moveTo>
                    <a:lnTo>
                      <a:pt x="231" y="231"/>
                    </a:lnTo>
                    <a:lnTo>
                      <a:pt x="231" y="0"/>
                    </a:lnTo>
                    <a:lnTo>
                      <a:pt x="0" y="0"/>
                    </a:lnTo>
                    <a:lnTo>
                      <a:pt x="0" y="23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4943A2A9-6C55-7781-978C-FE7E187EFD4B}"/>
                  </a:ext>
                </a:extLst>
              </p:cNvPr>
              <p:cNvSpPr txBox="1"/>
              <p:nvPr/>
            </p:nvSpPr>
            <p:spPr>
              <a:xfrm>
                <a:off x="2355022" y="1712547"/>
                <a:ext cx="307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/>
                  <a:t>=</a:t>
                </a:r>
              </a:p>
            </p:txBody>
          </p:sp>
        </p:grp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A211C5FF-A1A0-178C-F577-D0A81C98AD1C}"/>
                </a:ext>
              </a:extLst>
            </p:cNvPr>
            <p:cNvCxnSpPr>
              <a:cxnSpLocks/>
            </p:cNvCxnSpPr>
            <p:nvPr/>
          </p:nvCxnSpPr>
          <p:spPr>
            <a:xfrm>
              <a:off x="2477143" y="2597605"/>
              <a:ext cx="1695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82256D92-45CA-AE96-B308-6EC720327F27}"/>
                </a:ext>
              </a:extLst>
            </p:cNvPr>
            <p:cNvCxnSpPr>
              <a:cxnSpLocks/>
            </p:cNvCxnSpPr>
            <p:nvPr/>
          </p:nvCxnSpPr>
          <p:spPr>
            <a:xfrm>
              <a:off x="4167987" y="2202341"/>
              <a:ext cx="0" cy="395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3DDC2E92-2469-ABBA-D255-8CA2CD1054B4}"/>
                </a:ext>
              </a:extLst>
            </p:cNvPr>
            <p:cNvCxnSpPr>
              <a:cxnSpLocks/>
            </p:cNvCxnSpPr>
            <p:nvPr/>
          </p:nvCxnSpPr>
          <p:spPr>
            <a:xfrm>
              <a:off x="2706745" y="2693471"/>
              <a:ext cx="169375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145B801B-856B-FA01-8557-0ABBB6645ABE}"/>
                </a:ext>
              </a:extLst>
            </p:cNvPr>
            <p:cNvCxnSpPr>
              <a:cxnSpLocks/>
            </p:cNvCxnSpPr>
            <p:nvPr/>
          </p:nvCxnSpPr>
          <p:spPr>
            <a:xfrm>
              <a:off x="4403210" y="2202341"/>
              <a:ext cx="0" cy="4911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03F36488-7F40-32E1-1F68-E0E041B33C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3293" y="1675003"/>
              <a:ext cx="0" cy="1654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71CA4783-8ABC-E037-7DA5-CA74E930DD82}"/>
                </a:ext>
              </a:extLst>
            </p:cNvPr>
            <p:cNvGrpSpPr/>
            <p:nvPr/>
          </p:nvGrpSpPr>
          <p:grpSpPr>
            <a:xfrm>
              <a:off x="2907789" y="2605377"/>
              <a:ext cx="1573210" cy="3450181"/>
              <a:chOff x="1220127" y="2597605"/>
              <a:chExt cx="1573210" cy="3450181"/>
            </a:xfrm>
          </p:grpSpPr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E7DD9430-7D11-D90C-BB07-C832A2B8B0D4}"/>
                  </a:ext>
                </a:extLst>
              </p:cNvPr>
              <p:cNvSpPr/>
              <p:nvPr/>
            </p:nvSpPr>
            <p:spPr>
              <a:xfrm>
                <a:off x="1317404" y="2837733"/>
                <a:ext cx="1475933" cy="3691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18" name="Group 417">
                <a:extLst>
                  <a:ext uri="{FF2B5EF4-FFF2-40B4-BE49-F238E27FC236}">
                    <a16:creationId xmlns:a16="http://schemas.microsoft.com/office/drawing/2014/main" id="{0AEEC398-6A9F-4149-B6B7-43C92FBE42BC}"/>
                  </a:ext>
                </a:extLst>
              </p:cNvPr>
              <p:cNvGrpSpPr/>
              <p:nvPr/>
            </p:nvGrpSpPr>
            <p:grpSpPr>
              <a:xfrm>
                <a:off x="1220127" y="2960714"/>
                <a:ext cx="972339" cy="3082562"/>
                <a:chOff x="1135063" y="2220485"/>
                <a:chExt cx="972339" cy="3082562"/>
              </a:xfrm>
            </p:grpSpPr>
            <p:sp>
              <p:nvSpPr>
                <p:cNvPr id="466" name="Rectangle 5">
                  <a:extLst>
                    <a:ext uri="{FF2B5EF4-FFF2-40B4-BE49-F238E27FC236}">
                      <a16:creationId xmlns:a16="http://schemas.microsoft.com/office/drawing/2014/main" id="{0519AC53-F61F-C8CB-81F8-7C9F06B3DC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7" name="Rectangle 6">
                  <a:extLst>
                    <a:ext uri="{FF2B5EF4-FFF2-40B4-BE49-F238E27FC236}">
                      <a16:creationId xmlns:a16="http://schemas.microsoft.com/office/drawing/2014/main" id="{6F1B5801-C50B-5E5C-7156-B315F49906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8" name="Freeform 7">
                  <a:extLst>
                    <a:ext uri="{FF2B5EF4-FFF2-40B4-BE49-F238E27FC236}">
                      <a16:creationId xmlns:a16="http://schemas.microsoft.com/office/drawing/2014/main" id="{6E5FF0C3-5681-8D5C-9F36-3D5296ACE5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2967038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9" name="Line 8">
                  <a:extLst>
                    <a:ext uri="{FF2B5EF4-FFF2-40B4-BE49-F238E27FC236}">
                      <a16:creationId xmlns:a16="http://schemas.microsoft.com/office/drawing/2014/main" id="{2210E910-1F64-3A9E-5DD7-D544EEF2A1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2814638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0" name="Line 9">
                  <a:extLst>
                    <a:ext uri="{FF2B5EF4-FFF2-40B4-BE49-F238E27FC236}">
                      <a16:creationId xmlns:a16="http://schemas.microsoft.com/office/drawing/2014/main" id="{0EE80589-5741-EB63-CB5B-69C55A4577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3573463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1" name="Rectangle 10">
                  <a:extLst>
                    <a:ext uri="{FF2B5EF4-FFF2-40B4-BE49-F238E27FC236}">
                      <a16:creationId xmlns:a16="http://schemas.microsoft.com/office/drawing/2014/main" id="{BAE2F4A7-35C5-52C6-2F2C-7027466A4C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2" name="Rectangle 11">
                  <a:extLst>
                    <a:ext uri="{FF2B5EF4-FFF2-40B4-BE49-F238E27FC236}">
                      <a16:creationId xmlns:a16="http://schemas.microsoft.com/office/drawing/2014/main" id="{2F377D8D-12BA-EE79-1721-A144C0C5DF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3" name="Freeform 12">
                  <a:extLst>
                    <a:ext uri="{FF2B5EF4-FFF2-40B4-BE49-F238E27FC236}">
                      <a16:creationId xmlns:a16="http://schemas.microsoft.com/office/drawing/2014/main" id="{BA98872C-C373-B9F5-9D9E-45F884C520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3740151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4" name="Line 13">
                  <a:extLst>
                    <a:ext uri="{FF2B5EF4-FFF2-40B4-BE49-F238E27FC236}">
                      <a16:creationId xmlns:a16="http://schemas.microsoft.com/office/drawing/2014/main" id="{159C7D02-6509-94D8-1F5D-42A7A4DA70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3587751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5" name="Line 14">
                  <a:extLst>
                    <a:ext uri="{FF2B5EF4-FFF2-40B4-BE49-F238E27FC236}">
                      <a16:creationId xmlns:a16="http://schemas.microsoft.com/office/drawing/2014/main" id="{9E724377-9000-4F52-866D-A0078688AF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4346576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6" name="Rectangle 15">
                  <a:extLst>
                    <a:ext uri="{FF2B5EF4-FFF2-40B4-BE49-F238E27FC236}">
                      <a16:creationId xmlns:a16="http://schemas.microsoft.com/office/drawing/2014/main" id="{D434320F-2777-290A-5392-3FE78028E2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7" name="Rectangle 16">
                  <a:extLst>
                    <a:ext uri="{FF2B5EF4-FFF2-40B4-BE49-F238E27FC236}">
                      <a16:creationId xmlns:a16="http://schemas.microsoft.com/office/drawing/2014/main" id="{56936F78-99AE-0464-897B-22862A44AF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8" name="Freeform 17">
                  <a:extLst>
                    <a:ext uri="{FF2B5EF4-FFF2-40B4-BE49-F238E27FC236}">
                      <a16:creationId xmlns:a16="http://schemas.microsoft.com/office/drawing/2014/main" id="{90399EF8-9BFD-DCA3-06E0-A6BFB77BBD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4500563"/>
                  <a:ext cx="342900" cy="203200"/>
                </a:xfrm>
                <a:custGeom>
                  <a:avLst/>
                  <a:gdLst>
                    <a:gd name="T0" fmla="*/ 0 w 216"/>
                    <a:gd name="T1" fmla="*/ 0 h 128"/>
                    <a:gd name="T2" fmla="*/ 108 w 216"/>
                    <a:gd name="T3" fmla="*/ 128 h 128"/>
                    <a:gd name="T4" fmla="*/ 216 w 216"/>
                    <a:gd name="T5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8">
                      <a:moveTo>
                        <a:pt x="0" y="0"/>
                      </a:moveTo>
                      <a:lnTo>
                        <a:pt x="108" y="128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9" name="Line 18">
                  <a:extLst>
                    <a:ext uri="{FF2B5EF4-FFF2-40B4-BE49-F238E27FC236}">
                      <a16:creationId xmlns:a16="http://schemas.microsoft.com/office/drawing/2014/main" id="{3318B553-4537-126B-B655-8A01B20557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4346576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0" name="Line 19">
                  <a:extLst>
                    <a:ext uri="{FF2B5EF4-FFF2-40B4-BE49-F238E27FC236}">
                      <a16:creationId xmlns:a16="http://schemas.microsoft.com/office/drawing/2014/main" id="{56A79C5F-7B10-CC34-5674-D33F313A4B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5105401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1" name="Freeform 79">
                  <a:extLst>
                    <a:ext uri="{FF2B5EF4-FFF2-40B4-BE49-F238E27FC236}">
                      <a16:creationId xmlns:a16="http://schemas.microsoft.com/office/drawing/2014/main" id="{21DD50A1-8809-179B-63C3-291818BA03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6513" y="2220485"/>
                  <a:ext cx="745589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2" name="Rectangle 90">
                  <a:extLst>
                    <a:ext uri="{FF2B5EF4-FFF2-40B4-BE49-F238E27FC236}">
                      <a16:creationId xmlns:a16="http://schemas.microsoft.com/office/drawing/2014/main" id="{C26C9146-08A7-52E8-2DB0-A9A1A1A23E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244063" y="2567452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3" name="Freeform 96">
                  <a:extLst>
                    <a:ext uri="{FF2B5EF4-FFF2-40B4-BE49-F238E27FC236}">
                      <a16:creationId xmlns:a16="http://schemas.microsoft.com/office/drawing/2014/main" id="{25839BBE-228E-390A-7F04-A43BCF2082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7825" y="5251928"/>
                  <a:ext cx="223200" cy="51119"/>
                </a:xfrm>
                <a:custGeom>
                  <a:avLst/>
                  <a:gdLst>
                    <a:gd name="T0" fmla="*/ 1137 w 1137"/>
                    <a:gd name="T1" fmla="*/ 365 h 365"/>
                    <a:gd name="T2" fmla="*/ 0 w 1137"/>
                    <a:gd name="T3" fmla="*/ 365 h 365"/>
                    <a:gd name="T4" fmla="*/ 0 w 1137"/>
                    <a:gd name="T5" fmla="*/ 0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65">
                      <a:moveTo>
                        <a:pt x="1137" y="365"/>
                      </a:moveTo>
                      <a:lnTo>
                        <a:pt x="0" y="36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84" name="Freeform 79">
                  <a:extLst>
                    <a:ext uri="{FF2B5EF4-FFF2-40B4-BE49-F238E27FC236}">
                      <a16:creationId xmlns:a16="http://schemas.microsoft.com/office/drawing/2014/main" id="{A8E55328-562B-548C-8B32-EF9E075BC1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3490" y="4090593"/>
                  <a:ext cx="2424907" cy="0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5" name="Freeform 79">
                  <a:extLst>
                    <a:ext uri="{FF2B5EF4-FFF2-40B4-BE49-F238E27FC236}">
                      <a16:creationId xmlns:a16="http://schemas.microsoft.com/office/drawing/2014/main" id="{81517F89-6EBB-F187-B4F8-49A4BF45A6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6076" y="2340769"/>
                  <a:ext cx="571326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6" name="Rectangle 90">
                  <a:extLst>
                    <a:ext uri="{FF2B5EF4-FFF2-40B4-BE49-F238E27FC236}">
                      <a16:creationId xmlns:a16="http://schemas.microsoft.com/office/drawing/2014/main" id="{E6DC4C58-0A45-E020-9A0F-46F2EA4052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471726" y="2567988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419" name="Group 418">
                <a:extLst>
                  <a:ext uri="{FF2B5EF4-FFF2-40B4-BE49-F238E27FC236}">
                    <a16:creationId xmlns:a16="http://schemas.microsoft.com/office/drawing/2014/main" id="{FAB82446-3AE8-491D-279D-E8C7E0BF77DB}"/>
                  </a:ext>
                </a:extLst>
              </p:cNvPr>
              <p:cNvGrpSpPr/>
              <p:nvPr/>
            </p:nvGrpSpPr>
            <p:grpSpPr>
              <a:xfrm>
                <a:off x="1793276" y="2959614"/>
                <a:ext cx="918803" cy="3088172"/>
                <a:chOff x="1135063" y="2214875"/>
                <a:chExt cx="918803" cy="3088172"/>
              </a:xfrm>
            </p:grpSpPr>
            <p:sp>
              <p:nvSpPr>
                <p:cNvPr id="445" name="Rectangle 5">
                  <a:extLst>
                    <a:ext uri="{FF2B5EF4-FFF2-40B4-BE49-F238E27FC236}">
                      <a16:creationId xmlns:a16="http://schemas.microsoft.com/office/drawing/2014/main" id="{A4862952-C021-02FA-C42C-EB07C84205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6" name="Rectangle 6">
                  <a:extLst>
                    <a:ext uri="{FF2B5EF4-FFF2-40B4-BE49-F238E27FC236}">
                      <a16:creationId xmlns:a16="http://schemas.microsoft.com/office/drawing/2014/main" id="{D33B9A68-B0E7-EB09-9037-7669F99DD9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7" name="Freeform 7">
                  <a:extLst>
                    <a:ext uri="{FF2B5EF4-FFF2-40B4-BE49-F238E27FC236}">
                      <a16:creationId xmlns:a16="http://schemas.microsoft.com/office/drawing/2014/main" id="{39D6199A-DEE2-240A-6E12-CC1E12FB56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2967038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8" name="Line 8">
                  <a:extLst>
                    <a:ext uri="{FF2B5EF4-FFF2-40B4-BE49-F238E27FC236}">
                      <a16:creationId xmlns:a16="http://schemas.microsoft.com/office/drawing/2014/main" id="{B0A90210-3FB8-4F9B-F4E7-A71310584B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2814638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9" name="Line 9">
                  <a:extLst>
                    <a:ext uri="{FF2B5EF4-FFF2-40B4-BE49-F238E27FC236}">
                      <a16:creationId xmlns:a16="http://schemas.microsoft.com/office/drawing/2014/main" id="{5653D7BE-6DEE-9378-0042-3B770626D3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3573463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0" name="Rectangle 10">
                  <a:extLst>
                    <a:ext uri="{FF2B5EF4-FFF2-40B4-BE49-F238E27FC236}">
                      <a16:creationId xmlns:a16="http://schemas.microsoft.com/office/drawing/2014/main" id="{F63D1AC6-7508-A4FA-4907-077430646A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1" name="Rectangle 11">
                  <a:extLst>
                    <a:ext uri="{FF2B5EF4-FFF2-40B4-BE49-F238E27FC236}">
                      <a16:creationId xmlns:a16="http://schemas.microsoft.com/office/drawing/2014/main" id="{A05AB0CC-9FDC-EE9A-35B6-08687AA93E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2" name="Freeform 12">
                  <a:extLst>
                    <a:ext uri="{FF2B5EF4-FFF2-40B4-BE49-F238E27FC236}">
                      <a16:creationId xmlns:a16="http://schemas.microsoft.com/office/drawing/2014/main" id="{85923EC9-F549-17EE-1090-2AFEB6D0F6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3740151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3" name="Line 13">
                  <a:extLst>
                    <a:ext uri="{FF2B5EF4-FFF2-40B4-BE49-F238E27FC236}">
                      <a16:creationId xmlns:a16="http://schemas.microsoft.com/office/drawing/2014/main" id="{C22DD8BC-0E58-96D0-6C83-3248D9B6ED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3587751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4" name="Line 14">
                  <a:extLst>
                    <a:ext uri="{FF2B5EF4-FFF2-40B4-BE49-F238E27FC236}">
                      <a16:creationId xmlns:a16="http://schemas.microsoft.com/office/drawing/2014/main" id="{B947AD47-138A-8B74-E28B-1180B0B593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4346576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5" name="Rectangle 15">
                  <a:extLst>
                    <a:ext uri="{FF2B5EF4-FFF2-40B4-BE49-F238E27FC236}">
                      <a16:creationId xmlns:a16="http://schemas.microsoft.com/office/drawing/2014/main" id="{6532F048-8D89-56EF-F40C-5FA733161E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6" name="Rectangle 16">
                  <a:extLst>
                    <a:ext uri="{FF2B5EF4-FFF2-40B4-BE49-F238E27FC236}">
                      <a16:creationId xmlns:a16="http://schemas.microsoft.com/office/drawing/2014/main" id="{F3921564-F2F9-7929-B0C6-90952E279B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7" name="Freeform 17">
                  <a:extLst>
                    <a:ext uri="{FF2B5EF4-FFF2-40B4-BE49-F238E27FC236}">
                      <a16:creationId xmlns:a16="http://schemas.microsoft.com/office/drawing/2014/main" id="{4468851A-4943-347D-9248-3A6A27A76B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4500563"/>
                  <a:ext cx="342900" cy="203200"/>
                </a:xfrm>
                <a:custGeom>
                  <a:avLst/>
                  <a:gdLst>
                    <a:gd name="T0" fmla="*/ 0 w 216"/>
                    <a:gd name="T1" fmla="*/ 0 h 128"/>
                    <a:gd name="T2" fmla="*/ 108 w 216"/>
                    <a:gd name="T3" fmla="*/ 128 h 128"/>
                    <a:gd name="T4" fmla="*/ 216 w 216"/>
                    <a:gd name="T5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8">
                      <a:moveTo>
                        <a:pt x="0" y="0"/>
                      </a:moveTo>
                      <a:lnTo>
                        <a:pt x="108" y="128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8" name="Line 18">
                  <a:extLst>
                    <a:ext uri="{FF2B5EF4-FFF2-40B4-BE49-F238E27FC236}">
                      <a16:creationId xmlns:a16="http://schemas.microsoft.com/office/drawing/2014/main" id="{1E36932D-847D-B016-32DA-D97A56A2A6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4346576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9" name="Line 19">
                  <a:extLst>
                    <a:ext uri="{FF2B5EF4-FFF2-40B4-BE49-F238E27FC236}">
                      <a16:creationId xmlns:a16="http://schemas.microsoft.com/office/drawing/2014/main" id="{A785BE77-AC02-A137-F54C-83BFC5A9C2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5105401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0" name="Freeform 79">
                  <a:extLst>
                    <a:ext uri="{FF2B5EF4-FFF2-40B4-BE49-F238E27FC236}">
                      <a16:creationId xmlns:a16="http://schemas.microsoft.com/office/drawing/2014/main" id="{ED5FFA80-B853-AE1D-D004-28EB626BF9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6514" y="2214875"/>
                  <a:ext cx="517634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1" name="Rectangle 90">
                  <a:extLst>
                    <a:ext uri="{FF2B5EF4-FFF2-40B4-BE49-F238E27FC236}">
                      <a16:creationId xmlns:a16="http://schemas.microsoft.com/office/drawing/2014/main" id="{37D4C0DA-AA62-5DB5-8D6A-A2C9794647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244063" y="2567452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2" name="Freeform 96">
                  <a:extLst>
                    <a:ext uri="{FF2B5EF4-FFF2-40B4-BE49-F238E27FC236}">
                      <a16:creationId xmlns:a16="http://schemas.microsoft.com/office/drawing/2014/main" id="{93D770B3-3BEC-4281-FB59-B6CF809A57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5818" y="5251928"/>
                  <a:ext cx="223200" cy="51119"/>
                </a:xfrm>
                <a:custGeom>
                  <a:avLst/>
                  <a:gdLst>
                    <a:gd name="T0" fmla="*/ 1137 w 1137"/>
                    <a:gd name="T1" fmla="*/ 365 h 365"/>
                    <a:gd name="T2" fmla="*/ 0 w 1137"/>
                    <a:gd name="T3" fmla="*/ 365 h 365"/>
                    <a:gd name="T4" fmla="*/ 0 w 1137"/>
                    <a:gd name="T5" fmla="*/ 0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65">
                      <a:moveTo>
                        <a:pt x="1137" y="365"/>
                      </a:moveTo>
                      <a:lnTo>
                        <a:pt x="0" y="36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3" name="Freeform 79">
                  <a:extLst>
                    <a:ext uri="{FF2B5EF4-FFF2-40B4-BE49-F238E27FC236}">
                      <a16:creationId xmlns:a16="http://schemas.microsoft.com/office/drawing/2014/main" id="{054959EF-664C-845C-6AB6-0599958D29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1071" y="4090593"/>
                  <a:ext cx="2424907" cy="0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4" name="Freeform 79">
                  <a:extLst>
                    <a:ext uri="{FF2B5EF4-FFF2-40B4-BE49-F238E27FC236}">
                      <a16:creationId xmlns:a16="http://schemas.microsoft.com/office/drawing/2014/main" id="{E9AD4460-0176-4FEE-84F5-1F1671954E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3864" y="2342104"/>
                  <a:ext cx="520002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5" name="Rectangle 90">
                  <a:extLst>
                    <a:ext uri="{FF2B5EF4-FFF2-40B4-BE49-F238E27FC236}">
                      <a16:creationId xmlns:a16="http://schemas.microsoft.com/office/drawing/2014/main" id="{9BD06BD3-E4E1-58D7-15FA-BE329EBD2A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471726" y="2567988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420" name="Group 419">
                <a:extLst>
                  <a:ext uri="{FF2B5EF4-FFF2-40B4-BE49-F238E27FC236}">
                    <a16:creationId xmlns:a16="http://schemas.microsoft.com/office/drawing/2014/main" id="{5623A8DF-9E8A-9D9F-4218-0BF866A24792}"/>
                  </a:ext>
                </a:extLst>
              </p:cNvPr>
              <p:cNvGrpSpPr/>
              <p:nvPr/>
            </p:nvGrpSpPr>
            <p:grpSpPr>
              <a:xfrm>
                <a:off x="2307552" y="2958586"/>
                <a:ext cx="425563" cy="3086897"/>
                <a:chOff x="1135063" y="2216151"/>
                <a:chExt cx="425563" cy="3086897"/>
              </a:xfrm>
            </p:grpSpPr>
            <p:sp>
              <p:nvSpPr>
                <p:cNvPr id="425" name="Rectangle 5">
                  <a:extLst>
                    <a:ext uri="{FF2B5EF4-FFF2-40B4-BE49-F238E27FC236}">
                      <a16:creationId xmlns:a16="http://schemas.microsoft.com/office/drawing/2014/main" id="{FC860773-AB26-362C-ED9B-E86556C992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26" name="Rectangle 6">
                  <a:extLst>
                    <a:ext uri="{FF2B5EF4-FFF2-40B4-BE49-F238E27FC236}">
                      <a16:creationId xmlns:a16="http://schemas.microsoft.com/office/drawing/2014/main" id="{54BC082F-9677-6E70-4FF1-F98440C403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27" name="Freeform 7">
                  <a:extLst>
                    <a:ext uri="{FF2B5EF4-FFF2-40B4-BE49-F238E27FC236}">
                      <a16:creationId xmlns:a16="http://schemas.microsoft.com/office/drawing/2014/main" id="{EA3D9785-BBB5-42DB-A00D-A41BBD3C41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2967038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28" name="Line 8">
                  <a:extLst>
                    <a:ext uri="{FF2B5EF4-FFF2-40B4-BE49-F238E27FC236}">
                      <a16:creationId xmlns:a16="http://schemas.microsoft.com/office/drawing/2014/main" id="{72112787-B5E6-D3D0-7CE8-EEC12A7FCD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7727" y="2814638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29" name="Line 9">
                  <a:extLst>
                    <a:ext uri="{FF2B5EF4-FFF2-40B4-BE49-F238E27FC236}">
                      <a16:creationId xmlns:a16="http://schemas.microsoft.com/office/drawing/2014/main" id="{B671D70E-59A1-6412-B4CA-EF1BB1B576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3573463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0" name="Rectangle 10">
                  <a:extLst>
                    <a:ext uri="{FF2B5EF4-FFF2-40B4-BE49-F238E27FC236}">
                      <a16:creationId xmlns:a16="http://schemas.microsoft.com/office/drawing/2014/main" id="{E0F8B982-FF2A-A0F0-1FF9-4009193366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1" name="Rectangle 11">
                  <a:extLst>
                    <a:ext uri="{FF2B5EF4-FFF2-40B4-BE49-F238E27FC236}">
                      <a16:creationId xmlns:a16="http://schemas.microsoft.com/office/drawing/2014/main" id="{D38DDC89-D252-4E5D-50B8-8352A7FBC9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2" name="Freeform 12">
                  <a:extLst>
                    <a:ext uri="{FF2B5EF4-FFF2-40B4-BE49-F238E27FC236}">
                      <a16:creationId xmlns:a16="http://schemas.microsoft.com/office/drawing/2014/main" id="{8F262A50-F0D3-E9FA-A735-B779E41A46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3740151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3" name="Line 13">
                  <a:extLst>
                    <a:ext uri="{FF2B5EF4-FFF2-40B4-BE49-F238E27FC236}">
                      <a16:creationId xmlns:a16="http://schemas.microsoft.com/office/drawing/2014/main" id="{9A8F176B-A9C9-86AD-22DF-C8F3287884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3587751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4" name="Line 14">
                  <a:extLst>
                    <a:ext uri="{FF2B5EF4-FFF2-40B4-BE49-F238E27FC236}">
                      <a16:creationId xmlns:a16="http://schemas.microsoft.com/office/drawing/2014/main" id="{1E265FF7-7D63-5E75-BF5D-5DB31E9F9F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4346576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5" name="Rectangle 15">
                  <a:extLst>
                    <a:ext uri="{FF2B5EF4-FFF2-40B4-BE49-F238E27FC236}">
                      <a16:creationId xmlns:a16="http://schemas.microsoft.com/office/drawing/2014/main" id="{B4D3ACC1-EE99-5C79-2B9E-D8C58DD35B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6" name="Rectangle 16">
                  <a:extLst>
                    <a:ext uri="{FF2B5EF4-FFF2-40B4-BE49-F238E27FC236}">
                      <a16:creationId xmlns:a16="http://schemas.microsoft.com/office/drawing/2014/main" id="{374F36DC-8A74-520F-F593-2F919FB789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7" name="Freeform 17">
                  <a:extLst>
                    <a:ext uri="{FF2B5EF4-FFF2-40B4-BE49-F238E27FC236}">
                      <a16:creationId xmlns:a16="http://schemas.microsoft.com/office/drawing/2014/main" id="{B6CB0EF4-83C5-EB4F-A393-7D742B7BBC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4500563"/>
                  <a:ext cx="342900" cy="203200"/>
                </a:xfrm>
                <a:custGeom>
                  <a:avLst/>
                  <a:gdLst>
                    <a:gd name="T0" fmla="*/ 0 w 216"/>
                    <a:gd name="T1" fmla="*/ 0 h 128"/>
                    <a:gd name="T2" fmla="*/ 108 w 216"/>
                    <a:gd name="T3" fmla="*/ 128 h 128"/>
                    <a:gd name="T4" fmla="*/ 216 w 216"/>
                    <a:gd name="T5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8">
                      <a:moveTo>
                        <a:pt x="0" y="0"/>
                      </a:moveTo>
                      <a:lnTo>
                        <a:pt x="108" y="128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8" name="Line 18">
                  <a:extLst>
                    <a:ext uri="{FF2B5EF4-FFF2-40B4-BE49-F238E27FC236}">
                      <a16:creationId xmlns:a16="http://schemas.microsoft.com/office/drawing/2014/main" id="{C85E9274-DFAB-347F-8099-91F86BB7F8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4346576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9" name="Freeform 79">
                  <a:extLst>
                    <a:ext uri="{FF2B5EF4-FFF2-40B4-BE49-F238E27FC236}">
                      <a16:creationId xmlns:a16="http://schemas.microsoft.com/office/drawing/2014/main" id="{ABBF7F2C-D6E2-0437-0A41-D2D5BFD277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02615" y="2216151"/>
                  <a:ext cx="0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40" name="Rectangle 90">
                  <a:extLst>
                    <a:ext uri="{FF2B5EF4-FFF2-40B4-BE49-F238E27FC236}">
                      <a16:creationId xmlns:a16="http://schemas.microsoft.com/office/drawing/2014/main" id="{0B4C79CD-164D-6ECE-15A5-A856B5FC90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244063" y="2567452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1" name="Freeform 96">
                  <a:extLst>
                    <a:ext uri="{FF2B5EF4-FFF2-40B4-BE49-F238E27FC236}">
                      <a16:creationId xmlns:a16="http://schemas.microsoft.com/office/drawing/2014/main" id="{ED5B99B8-228F-6226-0B60-BD66F320A5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9590" y="5105402"/>
                  <a:ext cx="216000" cy="197646"/>
                </a:xfrm>
                <a:custGeom>
                  <a:avLst/>
                  <a:gdLst>
                    <a:gd name="T0" fmla="*/ 1137 w 1137"/>
                    <a:gd name="T1" fmla="*/ 365 h 365"/>
                    <a:gd name="T2" fmla="*/ 0 w 1137"/>
                    <a:gd name="T3" fmla="*/ 365 h 365"/>
                    <a:gd name="T4" fmla="*/ 0 w 1137"/>
                    <a:gd name="T5" fmla="*/ 0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65">
                      <a:moveTo>
                        <a:pt x="1137" y="365"/>
                      </a:moveTo>
                      <a:lnTo>
                        <a:pt x="0" y="36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2" name="Freeform 79">
                  <a:extLst>
                    <a:ext uri="{FF2B5EF4-FFF2-40B4-BE49-F238E27FC236}">
                      <a16:creationId xmlns:a16="http://schemas.microsoft.com/office/drawing/2014/main" id="{48B1639E-0CCB-03CE-C06E-9B0CA5AE19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7421" y="4090593"/>
                  <a:ext cx="2424907" cy="0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43" name="Freeform 79">
                  <a:extLst>
                    <a:ext uri="{FF2B5EF4-FFF2-40B4-BE49-F238E27FC236}">
                      <a16:creationId xmlns:a16="http://schemas.microsoft.com/office/drawing/2014/main" id="{F722B1D5-C168-AA05-F45A-F8F8CC9787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541030" y="2333395"/>
                  <a:ext cx="0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4" name="Rectangle 90">
                  <a:extLst>
                    <a:ext uri="{FF2B5EF4-FFF2-40B4-BE49-F238E27FC236}">
                      <a16:creationId xmlns:a16="http://schemas.microsoft.com/office/drawing/2014/main" id="{B0042CBA-530B-980E-D34C-9D3204C2AA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471726" y="2567988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sp>
            <p:nvSpPr>
              <p:cNvPr id="421" name="Oval 120">
                <a:extLst>
                  <a:ext uri="{FF2B5EF4-FFF2-40B4-BE49-F238E27FC236}">
                    <a16:creationId xmlns:a16="http://schemas.microsoft.com/office/drawing/2014/main" id="{2DE06B56-B3F7-B41C-9890-1ED91F842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652" y="2934471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2" name="Oval 120">
                <a:extLst>
                  <a:ext uri="{FF2B5EF4-FFF2-40B4-BE49-F238E27FC236}">
                    <a16:creationId xmlns:a16="http://schemas.microsoft.com/office/drawing/2014/main" id="{1A146367-AE56-B649-47D3-977DC4821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501" y="293619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505438E3-8659-6880-0221-669A04AF98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3110" y="2597605"/>
                <a:ext cx="0" cy="35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80CBB235-1D3C-D01E-F306-BCA7CE0CBA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6164" y="2693471"/>
                <a:ext cx="0" cy="37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5" name="Oval 120">
              <a:extLst>
                <a:ext uri="{FF2B5EF4-FFF2-40B4-BE49-F238E27FC236}">
                  <a16:creationId xmlns:a16="http://schemas.microsoft.com/office/drawing/2014/main" id="{17DE066D-C834-D8A2-D17F-77001C788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008" y="2581992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6" name="Oval 120">
              <a:extLst>
                <a:ext uri="{FF2B5EF4-FFF2-40B4-BE49-F238E27FC236}">
                  <a16:creationId xmlns:a16="http://schemas.microsoft.com/office/drawing/2014/main" id="{2D6D08FD-F750-4D40-7DCC-EFFC514A0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502" y="2678884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566" name="Straight Connector 565">
            <a:extLst>
              <a:ext uri="{FF2B5EF4-FFF2-40B4-BE49-F238E27FC236}">
                <a16:creationId xmlns:a16="http://schemas.microsoft.com/office/drawing/2014/main" id="{9BC3FD6A-6724-509F-C6E0-50288C9E4DFF}"/>
              </a:ext>
            </a:extLst>
          </p:cNvPr>
          <p:cNvCxnSpPr>
            <a:cxnSpLocks/>
          </p:cNvCxnSpPr>
          <p:nvPr/>
        </p:nvCxnSpPr>
        <p:spPr bwMode="auto">
          <a:xfrm flipV="1">
            <a:off x="7825620" y="2480159"/>
            <a:ext cx="2165543" cy="72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rgbClr val="498F3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7" name="Straight Connector 566">
            <a:extLst>
              <a:ext uri="{FF2B5EF4-FFF2-40B4-BE49-F238E27FC236}">
                <a16:creationId xmlns:a16="http://schemas.microsoft.com/office/drawing/2014/main" id="{75A75293-2330-6F9A-B632-131DEDD6EF37}"/>
              </a:ext>
            </a:extLst>
          </p:cNvPr>
          <p:cNvCxnSpPr>
            <a:cxnSpLocks/>
          </p:cNvCxnSpPr>
          <p:nvPr/>
        </p:nvCxnSpPr>
        <p:spPr bwMode="auto">
          <a:xfrm flipV="1">
            <a:off x="7916353" y="1821728"/>
            <a:ext cx="2165543" cy="72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rgbClr val="498F3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8" name="Straight Connector 567">
            <a:extLst>
              <a:ext uri="{FF2B5EF4-FFF2-40B4-BE49-F238E27FC236}">
                <a16:creationId xmlns:a16="http://schemas.microsoft.com/office/drawing/2014/main" id="{1E28BF9E-ED03-F2B3-0B22-417DD5DE7676}"/>
              </a:ext>
            </a:extLst>
          </p:cNvPr>
          <p:cNvCxnSpPr>
            <a:cxnSpLocks/>
          </p:cNvCxnSpPr>
          <p:nvPr/>
        </p:nvCxnSpPr>
        <p:spPr bwMode="auto">
          <a:xfrm>
            <a:off x="10078153" y="3088067"/>
            <a:ext cx="0" cy="2089769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rgbClr val="498F3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5" name="Rectangle 314">
            <a:extLst>
              <a:ext uri="{FF2B5EF4-FFF2-40B4-BE49-F238E27FC236}">
                <a16:creationId xmlns:a16="http://schemas.microsoft.com/office/drawing/2014/main" id="{D47C9A7A-3060-EA27-7601-54E4A61E4681}"/>
              </a:ext>
            </a:extLst>
          </p:cNvPr>
          <p:cNvSpPr/>
          <p:nvPr/>
        </p:nvSpPr>
        <p:spPr bwMode="auto">
          <a:xfrm>
            <a:off x="9159226" y="4898779"/>
            <a:ext cx="1837854" cy="344921"/>
          </a:xfrm>
          <a:prstGeom prst="rect">
            <a:avLst/>
          </a:prstGeom>
          <a:solidFill>
            <a:srgbClr val="498F34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lang="en-GB" dirty="0">
                <a:solidFill>
                  <a:schemeClr val="bg1"/>
                </a:solidFill>
              </a:rPr>
              <a:t>Weather station</a:t>
            </a:r>
            <a:endParaRPr kumimoji="0" lang="en-GB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grpSp>
        <p:nvGrpSpPr>
          <p:cNvPr id="576" name="Group 575">
            <a:extLst>
              <a:ext uri="{FF2B5EF4-FFF2-40B4-BE49-F238E27FC236}">
                <a16:creationId xmlns:a16="http://schemas.microsoft.com/office/drawing/2014/main" id="{468C163E-EF68-818F-9C69-494ACF683E43}"/>
              </a:ext>
            </a:extLst>
          </p:cNvPr>
          <p:cNvGrpSpPr/>
          <p:nvPr/>
        </p:nvGrpSpPr>
        <p:grpSpPr>
          <a:xfrm>
            <a:off x="596206" y="594207"/>
            <a:ext cx="296543" cy="1118064"/>
            <a:chOff x="5362250" y="593303"/>
            <a:chExt cx="296543" cy="1118064"/>
          </a:xfrm>
        </p:grpSpPr>
        <p:grpSp>
          <p:nvGrpSpPr>
            <p:cNvPr id="577" name="Group 576">
              <a:extLst>
                <a:ext uri="{FF2B5EF4-FFF2-40B4-BE49-F238E27FC236}">
                  <a16:creationId xmlns:a16="http://schemas.microsoft.com/office/drawing/2014/main" id="{DAA6627F-FD57-0808-06CE-AC953650C36C}"/>
                </a:ext>
              </a:extLst>
            </p:cNvPr>
            <p:cNvGrpSpPr/>
            <p:nvPr/>
          </p:nvGrpSpPr>
          <p:grpSpPr>
            <a:xfrm>
              <a:off x="5362250" y="1075452"/>
              <a:ext cx="296543" cy="414099"/>
              <a:chOff x="5888038" y="3132138"/>
              <a:chExt cx="417513" cy="596900"/>
            </a:xfrm>
          </p:grpSpPr>
          <p:sp>
            <p:nvSpPr>
              <p:cNvPr id="580" name="AutoShape 123">
                <a:extLst>
                  <a:ext uri="{FF2B5EF4-FFF2-40B4-BE49-F238E27FC236}">
                    <a16:creationId xmlns:a16="http://schemas.microsoft.com/office/drawing/2014/main" id="{E060A693-2BCD-2549-AE0C-C922FD23B3C7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899150" y="3143250"/>
                <a:ext cx="3937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1" name="Freeform 125">
                <a:extLst>
                  <a:ext uri="{FF2B5EF4-FFF2-40B4-BE49-F238E27FC236}">
                    <a16:creationId xmlns:a16="http://schemas.microsoft.com/office/drawing/2014/main" id="{E60FE6BA-EDA9-0026-A6A8-984BAF58B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2138"/>
                <a:ext cx="417513" cy="596900"/>
              </a:xfrm>
              <a:custGeom>
                <a:avLst/>
                <a:gdLst>
                  <a:gd name="T0" fmla="*/ 32 w 263"/>
                  <a:gd name="T1" fmla="*/ 188 h 376"/>
                  <a:gd name="T2" fmla="*/ 73 w 263"/>
                  <a:gd name="T3" fmla="*/ 344 h 376"/>
                  <a:gd name="T4" fmla="*/ 231 w 263"/>
                  <a:gd name="T5" fmla="*/ 304 h 376"/>
                  <a:gd name="T6" fmla="*/ 231 w 263"/>
                  <a:gd name="T7" fmla="*/ 188 h 376"/>
                  <a:gd name="T8" fmla="*/ 190 w 263"/>
                  <a:gd name="T9" fmla="*/ 32 h 376"/>
                  <a:gd name="T10" fmla="*/ 32 w 263"/>
                  <a:gd name="T11" fmla="*/ 73 h 376"/>
                  <a:gd name="T12" fmla="*/ 32 w 263"/>
                  <a:gd name="T13" fmla="*/ 188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376">
                    <a:moveTo>
                      <a:pt x="32" y="188"/>
                    </a:moveTo>
                    <a:cubicBezTo>
                      <a:pt x="0" y="243"/>
                      <a:pt x="18" y="313"/>
                      <a:pt x="73" y="344"/>
                    </a:cubicBezTo>
                    <a:cubicBezTo>
                      <a:pt x="128" y="376"/>
                      <a:pt x="199" y="358"/>
                      <a:pt x="231" y="304"/>
                    </a:cubicBezTo>
                    <a:cubicBezTo>
                      <a:pt x="252" y="268"/>
                      <a:pt x="252" y="224"/>
                      <a:pt x="231" y="188"/>
                    </a:cubicBezTo>
                    <a:cubicBezTo>
                      <a:pt x="263" y="134"/>
                      <a:pt x="245" y="64"/>
                      <a:pt x="190" y="32"/>
                    </a:cubicBezTo>
                    <a:cubicBezTo>
                      <a:pt x="135" y="0"/>
                      <a:pt x="64" y="18"/>
                      <a:pt x="32" y="73"/>
                    </a:cubicBezTo>
                    <a:cubicBezTo>
                      <a:pt x="11" y="108"/>
                      <a:pt x="11" y="153"/>
                      <a:pt x="32" y="188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2" name="Freeform 126">
                <a:extLst>
                  <a:ext uri="{FF2B5EF4-FFF2-40B4-BE49-F238E27FC236}">
                    <a16:creationId xmlns:a16="http://schemas.microsoft.com/office/drawing/2014/main" id="{7C521CDA-6EDC-60EE-CD99-3B7D6886E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7250" y="3314700"/>
                <a:ext cx="319088" cy="233363"/>
              </a:xfrm>
              <a:custGeom>
                <a:avLst/>
                <a:gdLst>
                  <a:gd name="T0" fmla="*/ 0 w 201"/>
                  <a:gd name="T1" fmla="*/ 73 h 147"/>
                  <a:gd name="T2" fmla="*/ 158 w 201"/>
                  <a:gd name="T3" fmla="*/ 115 h 147"/>
                  <a:gd name="T4" fmla="*/ 201 w 201"/>
                  <a:gd name="T5" fmla="*/ 73 h 147"/>
                  <a:gd name="T6" fmla="*/ 43 w 201"/>
                  <a:gd name="T7" fmla="*/ 31 h 147"/>
                  <a:gd name="T8" fmla="*/ 0 w 201"/>
                  <a:gd name="T9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" h="147">
                    <a:moveTo>
                      <a:pt x="0" y="73"/>
                    </a:moveTo>
                    <a:cubicBezTo>
                      <a:pt x="32" y="128"/>
                      <a:pt x="103" y="147"/>
                      <a:pt x="158" y="115"/>
                    </a:cubicBezTo>
                    <a:cubicBezTo>
                      <a:pt x="176" y="105"/>
                      <a:pt x="190" y="91"/>
                      <a:pt x="201" y="73"/>
                    </a:cubicBezTo>
                    <a:cubicBezTo>
                      <a:pt x="169" y="18"/>
                      <a:pt x="98" y="0"/>
                      <a:pt x="43" y="31"/>
                    </a:cubicBezTo>
                    <a:cubicBezTo>
                      <a:pt x="25" y="41"/>
                      <a:pt x="11" y="56"/>
                      <a:pt x="0" y="73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B6A01FE5-9AC8-DED3-6F7B-3800FA65D220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1479639"/>
              <a:ext cx="0" cy="231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BF4ABEF0-14DA-0FFF-AD20-4782BCF94F31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593303"/>
              <a:ext cx="0" cy="493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07CCD041-48AE-9378-9544-F5381DCB0369}"/>
              </a:ext>
            </a:extLst>
          </p:cNvPr>
          <p:cNvGrpSpPr/>
          <p:nvPr/>
        </p:nvGrpSpPr>
        <p:grpSpPr>
          <a:xfrm>
            <a:off x="1682836" y="594679"/>
            <a:ext cx="296543" cy="1118064"/>
            <a:chOff x="5362250" y="593303"/>
            <a:chExt cx="296543" cy="1118064"/>
          </a:xfrm>
        </p:grpSpPr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DE08B23B-A8AF-E2C2-6A05-B75A4D254C1B}"/>
                </a:ext>
              </a:extLst>
            </p:cNvPr>
            <p:cNvGrpSpPr/>
            <p:nvPr/>
          </p:nvGrpSpPr>
          <p:grpSpPr>
            <a:xfrm>
              <a:off x="5362250" y="1075452"/>
              <a:ext cx="296543" cy="414099"/>
              <a:chOff x="5888038" y="3132138"/>
              <a:chExt cx="417513" cy="596900"/>
            </a:xfrm>
          </p:grpSpPr>
          <p:sp>
            <p:nvSpPr>
              <p:cNvPr id="587" name="AutoShape 123">
                <a:extLst>
                  <a:ext uri="{FF2B5EF4-FFF2-40B4-BE49-F238E27FC236}">
                    <a16:creationId xmlns:a16="http://schemas.microsoft.com/office/drawing/2014/main" id="{82DAC45A-4A37-99D4-95AE-E1B01AB74DC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899150" y="3143250"/>
                <a:ext cx="3937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8" name="Freeform 125">
                <a:extLst>
                  <a:ext uri="{FF2B5EF4-FFF2-40B4-BE49-F238E27FC236}">
                    <a16:creationId xmlns:a16="http://schemas.microsoft.com/office/drawing/2014/main" id="{FA16990C-CD45-0052-422D-0058AD0A9C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2138"/>
                <a:ext cx="417513" cy="596900"/>
              </a:xfrm>
              <a:custGeom>
                <a:avLst/>
                <a:gdLst>
                  <a:gd name="T0" fmla="*/ 32 w 263"/>
                  <a:gd name="T1" fmla="*/ 188 h 376"/>
                  <a:gd name="T2" fmla="*/ 73 w 263"/>
                  <a:gd name="T3" fmla="*/ 344 h 376"/>
                  <a:gd name="T4" fmla="*/ 231 w 263"/>
                  <a:gd name="T5" fmla="*/ 304 h 376"/>
                  <a:gd name="T6" fmla="*/ 231 w 263"/>
                  <a:gd name="T7" fmla="*/ 188 h 376"/>
                  <a:gd name="T8" fmla="*/ 190 w 263"/>
                  <a:gd name="T9" fmla="*/ 32 h 376"/>
                  <a:gd name="T10" fmla="*/ 32 w 263"/>
                  <a:gd name="T11" fmla="*/ 73 h 376"/>
                  <a:gd name="T12" fmla="*/ 32 w 263"/>
                  <a:gd name="T13" fmla="*/ 188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376">
                    <a:moveTo>
                      <a:pt x="32" y="188"/>
                    </a:moveTo>
                    <a:cubicBezTo>
                      <a:pt x="0" y="243"/>
                      <a:pt x="18" y="313"/>
                      <a:pt x="73" y="344"/>
                    </a:cubicBezTo>
                    <a:cubicBezTo>
                      <a:pt x="128" y="376"/>
                      <a:pt x="199" y="358"/>
                      <a:pt x="231" y="304"/>
                    </a:cubicBezTo>
                    <a:cubicBezTo>
                      <a:pt x="252" y="268"/>
                      <a:pt x="252" y="224"/>
                      <a:pt x="231" y="188"/>
                    </a:cubicBezTo>
                    <a:cubicBezTo>
                      <a:pt x="263" y="134"/>
                      <a:pt x="245" y="64"/>
                      <a:pt x="190" y="32"/>
                    </a:cubicBezTo>
                    <a:cubicBezTo>
                      <a:pt x="135" y="0"/>
                      <a:pt x="64" y="18"/>
                      <a:pt x="32" y="73"/>
                    </a:cubicBezTo>
                    <a:cubicBezTo>
                      <a:pt x="11" y="108"/>
                      <a:pt x="11" y="153"/>
                      <a:pt x="32" y="188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9" name="Freeform 126">
                <a:extLst>
                  <a:ext uri="{FF2B5EF4-FFF2-40B4-BE49-F238E27FC236}">
                    <a16:creationId xmlns:a16="http://schemas.microsoft.com/office/drawing/2014/main" id="{8C78817B-C69E-C5A4-1D1C-1D9E6E49D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7250" y="3314700"/>
                <a:ext cx="319088" cy="233363"/>
              </a:xfrm>
              <a:custGeom>
                <a:avLst/>
                <a:gdLst>
                  <a:gd name="T0" fmla="*/ 0 w 201"/>
                  <a:gd name="T1" fmla="*/ 73 h 147"/>
                  <a:gd name="T2" fmla="*/ 158 w 201"/>
                  <a:gd name="T3" fmla="*/ 115 h 147"/>
                  <a:gd name="T4" fmla="*/ 201 w 201"/>
                  <a:gd name="T5" fmla="*/ 73 h 147"/>
                  <a:gd name="T6" fmla="*/ 43 w 201"/>
                  <a:gd name="T7" fmla="*/ 31 h 147"/>
                  <a:gd name="T8" fmla="*/ 0 w 201"/>
                  <a:gd name="T9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" h="147">
                    <a:moveTo>
                      <a:pt x="0" y="73"/>
                    </a:moveTo>
                    <a:cubicBezTo>
                      <a:pt x="32" y="128"/>
                      <a:pt x="103" y="147"/>
                      <a:pt x="158" y="115"/>
                    </a:cubicBezTo>
                    <a:cubicBezTo>
                      <a:pt x="176" y="105"/>
                      <a:pt x="190" y="91"/>
                      <a:pt x="201" y="73"/>
                    </a:cubicBezTo>
                    <a:cubicBezTo>
                      <a:pt x="169" y="18"/>
                      <a:pt x="98" y="0"/>
                      <a:pt x="43" y="31"/>
                    </a:cubicBezTo>
                    <a:cubicBezTo>
                      <a:pt x="25" y="41"/>
                      <a:pt x="11" y="56"/>
                      <a:pt x="0" y="73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1E586140-7C90-DA58-28B5-5BD9E139606B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1479639"/>
              <a:ext cx="0" cy="231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1A47DB78-0595-1D6D-E7E5-F2F52530EF5E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593303"/>
              <a:ext cx="0" cy="493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0" name="Group 589">
            <a:extLst>
              <a:ext uri="{FF2B5EF4-FFF2-40B4-BE49-F238E27FC236}">
                <a16:creationId xmlns:a16="http://schemas.microsoft.com/office/drawing/2014/main" id="{223A8616-21DE-5891-F3ED-3D3CE5109686}"/>
              </a:ext>
            </a:extLst>
          </p:cNvPr>
          <p:cNvGrpSpPr/>
          <p:nvPr/>
        </p:nvGrpSpPr>
        <p:grpSpPr>
          <a:xfrm>
            <a:off x="2652541" y="593303"/>
            <a:ext cx="296543" cy="1118064"/>
            <a:chOff x="5362250" y="593303"/>
            <a:chExt cx="296543" cy="1118064"/>
          </a:xfrm>
        </p:grpSpPr>
        <p:grpSp>
          <p:nvGrpSpPr>
            <p:cNvPr id="591" name="Group 590">
              <a:extLst>
                <a:ext uri="{FF2B5EF4-FFF2-40B4-BE49-F238E27FC236}">
                  <a16:creationId xmlns:a16="http://schemas.microsoft.com/office/drawing/2014/main" id="{C999DAB0-B12C-14DF-E8A8-55B00C1A5EDD}"/>
                </a:ext>
              </a:extLst>
            </p:cNvPr>
            <p:cNvGrpSpPr/>
            <p:nvPr/>
          </p:nvGrpSpPr>
          <p:grpSpPr>
            <a:xfrm>
              <a:off x="5362250" y="1075452"/>
              <a:ext cx="296543" cy="414099"/>
              <a:chOff x="5888038" y="3132138"/>
              <a:chExt cx="417513" cy="596900"/>
            </a:xfrm>
          </p:grpSpPr>
          <p:sp>
            <p:nvSpPr>
              <p:cNvPr id="594" name="AutoShape 123">
                <a:extLst>
                  <a:ext uri="{FF2B5EF4-FFF2-40B4-BE49-F238E27FC236}">
                    <a16:creationId xmlns:a16="http://schemas.microsoft.com/office/drawing/2014/main" id="{40B7D654-3A39-F9B2-EFC0-3DD6E72A0D4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899150" y="3143250"/>
                <a:ext cx="3937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5" name="Freeform 125">
                <a:extLst>
                  <a:ext uri="{FF2B5EF4-FFF2-40B4-BE49-F238E27FC236}">
                    <a16:creationId xmlns:a16="http://schemas.microsoft.com/office/drawing/2014/main" id="{15D16A03-F165-E36F-BDCB-5367124E7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2138"/>
                <a:ext cx="417513" cy="596900"/>
              </a:xfrm>
              <a:custGeom>
                <a:avLst/>
                <a:gdLst>
                  <a:gd name="T0" fmla="*/ 32 w 263"/>
                  <a:gd name="T1" fmla="*/ 188 h 376"/>
                  <a:gd name="T2" fmla="*/ 73 w 263"/>
                  <a:gd name="T3" fmla="*/ 344 h 376"/>
                  <a:gd name="T4" fmla="*/ 231 w 263"/>
                  <a:gd name="T5" fmla="*/ 304 h 376"/>
                  <a:gd name="T6" fmla="*/ 231 w 263"/>
                  <a:gd name="T7" fmla="*/ 188 h 376"/>
                  <a:gd name="T8" fmla="*/ 190 w 263"/>
                  <a:gd name="T9" fmla="*/ 32 h 376"/>
                  <a:gd name="T10" fmla="*/ 32 w 263"/>
                  <a:gd name="T11" fmla="*/ 73 h 376"/>
                  <a:gd name="T12" fmla="*/ 32 w 263"/>
                  <a:gd name="T13" fmla="*/ 188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376">
                    <a:moveTo>
                      <a:pt x="32" y="188"/>
                    </a:moveTo>
                    <a:cubicBezTo>
                      <a:pt x="0" y="243"/>
                      <a:pt x="18" y="313"/>
                      <a:pt x="73" y="344"/>
                    </a:cubicBezTo>
                    <a:cubicBezTo>
                      <a:pt x="128" y="376"/>
                      <a:pt x="199" y="358"/>
                      <a:pt x="231" y="304"/>
                    </a:cubicBezTo>
                    <a:cubicBezTo>
                      <a:pt x="252" y="268"/>
                      <a:pt x="252" y="224"/>
                      <a:pt x="231" y="188"/>
                    </a:cubicBezTo>
                    <a:cubicBezTo>
                      <a:pt x="263" y="134"/>
                      <a:pt x="245" y="64"/>
                      <a:pt x="190" y="32"/>
                    </a:cubicBezTo>
                    <a:cubicBezTo>
                      <a:pt x="135" y="0"/>
                      <a:pt x="64" y="18"/>
                      <a:pt x="32" y="73"/>
                    </a:cubicBezTo>
                    <a:cubicBezTo>
                      <a:pt x="11" y="108"/>
                      <a:pt x="11" y="153"/>
                      <a:pt x="32" y="188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6" name="Freeform 126">
                <a:extLst>
                  <a:ext uri="{FF2B5EF4-FFF2-40B4-BE49-F238E27FC236}">
                    <a16:creationId xmlns:a16="http://schemas.microsoft.com/office/drawing/2014/main" id="{B56BB038-F34E-2FCE-A17B-B60958F84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7250" y="3314700"/>
                <a:ext cx="319088" cy="233363"/>
              </a:xfrm>
              <a:custGeom>
                <a:avLst/>
                <a:gdLst>
                  <a:gd name="T0" fmla="*/ 0 w 201"/>
                  <a:gd name="T1" fmla="*/ 73 h 147"/>
                  <a:gd name="T2" fmla="*/ 158 w 201"/>
                  <a:gd name="T3" fmla="*/ 115 h 147"/>
                  <a:gd name="T4" fmla="*/ 201 w 201"/>
                  <a:gd name="T5" fmla="*/ 73 h 147"/>
                  <a:gd name="T6" fmla="*/ 43 w 201"/>
                  <a:gd name="T7" fmla="*/ 31 h 147"/>
                  <a:gd name="T8" fmla="*/ 0 w 201"/>
                  <a:gd name="T9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" h="147">
                    <a:moveTo>
                      <a:pt x="0" y="73"/>
                    </a:moveTo>
                    <a:cubicBezTo>
                      <a:pt x="32" y="128"/>
                      <a:pt x="103" y="147"/>
                      <a:pt x="158" y="115"/>
                    </a:cubicBezTo>
                    <a:cubicBezTo>
                      <a:pt x="176" y="105"/>
                      <a:pt x="190" y="91"/>
                      <a:pt x="201" y="73"/>
                    </a:cubicBezTo>
                    <a:cubicBezTo>
                      <a:pt x="169" y="18"/>
                      <a:pt x="98" y="0"/>
                      <a:pt x="43" y="31"/>
                    </a:cubicBezTo>
                    <a:cubicBezTo>
                      <a:pt x="25" y="41"/>
                      <a:pt x="11" y="56"/>
                      <a:pt x="0" y="73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70DE3781-F8A5-8616-F1F6-C0136A5E78D8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1479639"/>
              <a:ext cx="0" cy="231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C3BACCEF-6A03-FE22-53EB-E35EA4C7C1A0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593303"/>
              <a:ext cx="0" cy="493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F76A156D-6228-364F-2F94-C309333B4110}"/>
              </a:ext>
            </a:extLst>
          </p:cNvPr>
          <p:cNvGrpSpPr/>
          <p:nvPr/>
        </p:nvGrpSpPr>
        <p:grpSpPr>
          <a:xfrm>
            <a:off x="3786180" y="593303"/>
            <a:ext cx="296543" cy="1118064"/>
            <a:chOff x="5362250" y="593303"/>
            <a:chExt cx="296543" cy="1118064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651CA012-457F-1EC4-8B98-AAB55D073A1A}"/>
                </a:ext>
              </a:extLst>
            </p:cNvPr>
            <p:cNvGrpSpPr/>
            <p:nvPr/>
          </p:nvGrpSpPr>
          <p:grpSpPr>
            <a:xfrm>
              <a:off x="5362250" y="1075452"/>
              <a:ext cx="296543" cy="414099"/>
              <a:chOff x="5888038" y="3132138"/>
              <a:chExt cx="417513" cy="596900"/>
            </a:xfrm>
          </p:grpSpPr>
          <p:sp>
            <p:nvSpPr>
              <p:cNvPr id="601" name="AutoShape 123">
                <a:extLst>
                  <a:ext uri="{FF2B5EF4-FFF2-40B4-BE49-F238E27FC236}">
                    <a16:creationId xmlns:a16="http://schemas.microsoft.com/office/drawing/2014/main" id="{8E7C467B-0BF0-9987-B145-4CFBEAA50A64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899150" y="3143250"/>
                <a:ext cx="3937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2" name="Freeform 125">
                <a:extLst>
                  <a:ext uri="{FF2B5EF4-FFF2-40B4-BE49-F238E27FC236}">
                    <a16:creationId xmlns:a16="http://schemas.microsoft.com/office/drawing/2014/main" id="{DDF2A8F9-AB12-091C-C6CB-780210638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2138"/>
                <a:ext cx="417513" cy="596900"/>
              </a:xfrm>
              <a:custGeom>
                <a:avLst/>
                <a:gdLst>
                  <a:gd name="T0" fmla="*/ 32 w 263"/>
                  <a:gd name="T1" fmla="*/ 188 h 376"/>
                  <a:gd name="T2" fmla="*/ 73 w 263"/>
                  <a:gd name="T3" fmla="*/ 344 h 376"/>
                  <a:gd name="T4" fmla="*/ 231 w 263"/>
                  <a:gd name="T5" fmla="*/ 304 h 376"/>
                  <a:gd name="T6" fmla="*/ 231 w 263"/>
                  <a:gd name="T7" fmla="*/ 188 h 376"/>
                  <a:gd name="T8" fmla="*/ 190 w 263"/>
                  <a:gd name="T9" fmla="*/ 32 h 376"/>
                  <a:gd name="T10" fmla="*/ 32 w 263"/>
                  <a:gd name="T11" fmla="*/ 73 h 376"/>
                  <a:gd name="T12" fmla="*/ 32 w 263"/>
                  <a:gd name="T13" fmla="*/ 188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376">
                    <a:moveTo>
                      <a:pt x="32" y="188"/>
                    </a:moveTo>
                    <a:cubicBezTo>
                      <a:pt x="0" y="243"/>
                      <a:pt x="18" y="313"/>
                      <a:pt x="73" y="344"/>
                    </a:cubicBezTo>
                    <a:cubicBezTo>
                      <a:pt x="128" y="376"/>
                      <a:pt x="199" y="358"/>
                      <a:pt x="231" y="304"/>
                    </a:cubicBezTo>
                    <a:cubicBezTo>
                      <a:pt x="252" y="268"/>
                      <a:pt x="252" y="224"/>
                      <a:pt x="231" y="188"/>
                    </a:cubicBezTo>
                    <a:cubicBezTo>
                      <a:pt x="263" y="134"/>
                      <a:pt x="245" y="64"/>
                      <a:pt x="190" y="32"/>
                    </a:cubicBezTo>
                    <a:cubicBezTo>
                      <a:pt x="135" y="0"/>
                      <a:pt x="64" y="18"/>
                      <a:pt x="32" y="73"/>
                    </a:cubicBezTo>
                    <a:cubicBezTo>
                      <a:pt x="11" y="108"/>
                      <a:pt x="11" y="153"/>
                      <a:pt x="32" y="188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3" name="Freeform 126">
                <a:extLst>
                  <a:ext uri="{FF2B5EF4-FFF2-40B4-BE49-F238E27FC236}">
                    <a16:creationId xmlns:a16="http://schemas.microsoft.com/office/drawing/2014/main" id="{091ECFD3-9E52-AA77-BE22-33AA240929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7250" y="3314700"/>
                <a:ext cx="319088" cy="233363"/>
              </a:xfrm>
              <a:custGeom>
                <a:avLst/>
                <a:gdLst>
                  <a:gd name="T0" fmla="*/ 0 w 201"/>
                  <a:gd name="T1" fmla="*/ 73 h 147"/>
                  <a:gd name="T2" fmla="*/ 158 w 201"/>
                  <a:gd name="T3" fmla="*/ 115 h 147"/>
                  <a:gd name="T4" fmla="*/ 201 w 201"/>
                  <a:gd name="T5" fmla="*/ 73 h 147"/>
                  <a:gd name="T6" fmla="*/ 43 w 201"/>
                  <a:gd name="T7" fmla="*/ 31 h 147"/>
                  <a:gd name="T8" fmla="*/ 0 w 201"/>
                  <a:gd name="T9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" h="147">
                    <a:moveTo>
                      <a:pt x="0" y="73"/>
                    </a:moveTo>
                    <a:cubicBezTo>
                      <a:pt x="32" y="128"/>
                      <a:pt x="103" y="147"/>
                      <a:pt x="158" y="115"/>
                    </a:cubicBezTo>
                    <a:cubicBezTo>
                      <a:pt x="176" y="105"/>
                      <a:pt x="190" y="91"/>
                      <a:pt x="201" y="73"/>
                    </a:cubicBezTo>
                    <a:cubicBezTo>
                      <a:pt x="169" y="18"/>
                      <a:pt x="98" y="0"/>
                      <a:pt x="43" y="31"/>
                    </a:cubicBezTo>
                    <a:cubicBezTo>
                      <a:pt x="25" y="41"/>
                      <a:pt x="11" y="56"/>
                      <a:pt x="0" y="73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FB65B939-C5A0-E18F-0110-C0C9DAB133F6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1479639"/>
              <a:ext cx="0" cy="231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166A9C12-79C2-6845-F1BB-C2FD1AB8407B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593303"/>
              <a:ext cx="0" cy="493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2" name="Oval 120">
            <a:extLst>
              <a:ext uri="{FF2B5EF4-FFF2-40B4-BE49-F238E27FC236}">
                <a16:creationId xmlns:a16="http://schemas.microsoft.com/office/drawing/2014/main" id="{6915EC1A-6398-42FC-0D5E-E4F23DBE0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7473" y="2444116"/>
            <a:ext cx="72000" cy="72000"/>
          </a:xfrm>
          <a:prstGeom prst="ellipse">
            <a:avLst/>
          </a:prstGeom>
          <a:solidFill>
            <a:schemeClr val="bg1"/>
          </a:solidFill>
          <a:ln w="19050" cap="rnd">
            <a:solidFill>
              <a:srgbClr val="498F3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3" name="Oval 120">
            <a:extLst>
              <a:ext uri="{FF2B5EF4-FFF2-40B4-BE49-F238E27FC236}">
                <a16:creationId xmlns:a16="http://schemas.microsoft.com/office/drawing/2014/main" id="{F0647107-B1DE-C310-AC34-5E3CFFB4E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5650" y="549059"/>
            <a:ext cx="72000" cy="72000"/>
          </a:xfrm>
          <a:prstGeom prst="ellipse">
            <a:avLst/>
          </a:prstGeom>
          <a:solidFill>
            <a:schemeClr val="bg1"/>
          </a:solidFill>
          <a:ln w="19050" cap="rnd">
            <a:solidFill>
              <a:srgbClr val="498F3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4" name="Oval 120">
            <a:extLst>
              <a:ext uri="{FF2B5EF4-FFF2-40B4-BE49-F238E27FC236}">
                <a16:creationId xmlns:a16="http://schemas.microsoft.com/office/drawing/2014/main" id="{C19E43D8-4D80-D4D5-7F28-AE18FEF5C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4770" y="1767718"/>
            <a:ext cx="72000" cy="72000"/>
          </a:xfrm>
          <a:prstGeom prst="ellipse">
            <a:avLst/>
          </a:prstGeom>
          <a:solidFill>
            <a:schemeClr val="bg1"/>
          </a:solidFill>
          <a:ln w="19050" cap="rnd">
            <a:solidFill>
              <a:srgbClr val="498F3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5" name="Oval 120">
            <a:extLst>
              <a:ext uri="{FF2B5EF4-FFF2-40B4-BE49-F238E27FC236}">
                <a16:creationId xmlns:a16="http://schemas.microsoft.com/office/drawing/2014/main" id="{DD754C8F-E7C8-D872-9EDC-2B864E9DA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567" y="3559787"/>
            <a:ext cx="72000" cy="72000"/>
          </a:xfrm>
          <a:prstGeom prst="ellipse">
            <a:avLst/>
          </a:prstGeom>
          <a:solidFill>
            <a:schemeClr val="bg1"/>
          </a:solidFill>
          <a:ln w="19050" cap="rnd">
            <a:solidFill>
              <a:srgbClr val="498F3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6" name="Oval 120">
            <a:extLst>
              <a:ext uri="{FF2B5EF4-FFF2-40B4-BE49-F238E27FC236}">
                <a16:creationId xmlns:a16="http://schemas.microsoft.com/office/drawing/2014/main" id="{CABE21C8-310A-84F3-B604-A44552101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424" y="3552009"/>
            <a:ext cx="72000" cy="72000"/>
          </a:xfrm>
          <a:prstGeom prst="ellipse">
            <a:avLst/>
          </a:prstGeom>
          <a:solidFill>
            <a:schemeClr val="bg1"/>
          </a:solidFill>
          <a:ln w="19050" cap="rnd">
            <a:solidFill>
              <a:srgbClr val="498F3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7" name="Oval 120">
            <a:extLst>
              <a:ext uri="{FF2B5EF4-FFF2-40B4-BE49-F238E27FC236}">
                <a16:creationId xmlns:a16="http://schemas.microsoft.com/office/drawing/2014/main" id="{59581C6B-637D-486A-EAFE-240D3C922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205" y="3548821"/>
            <a:ext cx="72000" cy="72000"/>
          </a:xfrm>
          <a:prstGeom prst="ellipse">
            <a:avLst/>
          </a:prstGeom>
          <a:solidFill>
            <a:schemeClr val="bg1"/>
          </a:solidFill>
          <a:ln w="19050" cap="rnd">
            <a:solidFill>
              <a:srgbClr val="498F3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78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" grpId="0" animBg="1"/>
      <p:bldP spid="3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roup 520">
            <a:extLst>
              <a:ext uri="{FF2B5EF4-FFF2-40B4-BE49-F238E27FC236}">
                <a16:creationId xmlns:a16="http://schemas.microsoft.com/office/drawing/2014/main" id="{D5973FA6-668F-A332-B4E7-08C1C635B3E2}"/>
              </a:ext>
            </a:extLst>
          </p:cNvPr>
          <p:cNvGrpSpPr/>
          <p:nvPr/>
        </p:nvGrpSpPr>
        <p:grpSpPr>
          <a:xfrm>
            <a:off x="135409" y="18878"/>
            <a:ext cx="5405766" cy="3837331"/>
            <a:chOff x="305806" y="1712686"/>
            <a:chExt cx="5405766" cy="3837331"/>
          </a:xfrm>
        </p:grpSpPr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94B85DD0-B85B-42DD-E380-C895DE039C2F}"/>
                </a:ext>
              </a:extLst>
            </p:cNvPr>
            <p:cNvSpPr txBox="1"/>
            <p:nvPr/>
          </p:nvSpPr>
          <p:spPr>
            <a:xfrm>
              <a:off x="4226278" y="3118938"/>
              <a:ext cx="14852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combiner box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63E5280C-553C-41E1-CD69-CCFFF49D2475}"/>
                </a:ext>
              </a:extLst>
            </p:cNvPr>
            <p:cNvSpPr txBox="1"/>
            <p:nvPr/>
          </p:nvSpPr>
          <p:spPr>
            <a:xfrm rot="16200000">
              <a:off x="-701460" y="4234974"/>
              <a:ext cx="23223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string of  PV modules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94F3C388-BFC2-FB68-02EE-F4B2E525D0C9}"/>
                </a:ext>
              </a:extLst>
            </p:cNvPr>
            <p:cNvSpPr txBox="1"/>
            <p:nvPr/>
          </p:nvSpPr>
          <p:spPr>
            <a:xfrm>
              <a:off x="3847612" y="2261923"/>
              <a:ext cx="16026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LV/MV transformer</a:t>
              </a:r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739847CA-0610-2D2C-FA31-F77BE748A938}"/>
                </a:ext>
              </a:extLst>
            </p:cNvPr>
            <p:cNvSpPr/>
            <p:nvPr/>
          </p:nvSpPr>
          <p:spPr>
            <a:xfrm>
              <a:off x="2927406" y="3171340"/>
              <a:ext cx="1475933" cy="2933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F61FB39-9A58-F094-F03F-67B4BA5252F2}"/>
                </a:ext>
              </a:extLst>
            </p:cNvPr>
            <p:cNvGrpSpPr/>
            <p:nvPr/>
          </p:nvGrpSpPr>
          <p:grpSpPr>
            <a:xfrm>
              <a:off x="1341192" y="2162452"/>
              <a:ext cx="296543" cy="816713"/>
              <a:chOff x="5362250" y="894654"/>
              <a:chExt cx="296543" cy="816713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FC8D056-79E7-8876-3783-079445B807BC}"/>
                  </a:ext>
                </a:extLst>
              </p:cNvPr>
              <p:cNvGrpSpPr/>
              <p:nvPr/>
            </p:nvGrpSpPr>
            <p:grpSpPr>
              <a:xfrm>
                <a:off x="5362250" y="1075452"/>
                <a:ext cx="296543" cy="414099"/>
                <a:chOff x="5888038" y="3132138"/>
                <a:chExt cx="417513" cy="596900"/>
              </a:xfrm>
            </p:grpSpPr>
            <p:sp>
              <p:nvSpPr>
                <p:cNvPr id="6" name="AutoShape 123">
                  <a:extLst>
                    <a:ext uri="{FF2B5EF4-FFF2-40B4-BE49-F238E27FC236}">
                      <a16:creationId xmlns:a16="http://schemas.microsoft.com/office/drawing/2014/main" id="{C9F43101-8806-F0FF-1E90-8CFEADD5CE06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899150" y="3143250"/>
                  <a:ext cx="393700" cy="571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" name="Freeform 125">
                  <a:extLst>
                    <a:ext uri="{FF2B5EF4-FFF2-40B4-BE49-F238E27FC236}">
                      <a16:creationId xmlns:a16="http://schemas.microsoft.com/office/drawing/2014/main" id="{5E48B723-1A1A-63AE-C931-BFEB36FEA6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038" y="3132138"/>
                  <a:ext cx="417513" cy="596900"/>
                </a:xfrm>
                <a:custGeom>
                  <a:avLst/>
                  <a:gdLst>
                    <a:gd name="T0" fmla="*/ 32 w 263"/>
                    <a:gd name="T1" fmla="*/ 188 h 376"/>
                    <a:gd name="T2" fmla="*/ 73 w 263"/>
                    <a:gd name="T3" fmla="*/ 344 h 376"/>
                    <a:gd name="T4" fmla="*/ 231 w 263"/>
                    <a:gd name="T5" fmla="*/ 304 h 376"/>
                    <a:gd name="T6" fmla="*/ 231 w 263"/>
                    <a:gd name="T7" fmla="*/ 188 h 376"/>
                    <a:gd name="T8" fmla="*/ 190 w 263"/>
                    <a:gd name="T9" fmla="*/ 32 h 376"/>
                    <a:gd name="T10" fmla="*/ 32 w 263"/>
                    <a:gd name="T11" fmla="*/ 73 h 376"/>
                    <a:gd name="T12" fmla="*/ 32 w 263"/>
                    <a:gd name="T13" fmla="*/ 188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63" h="376">
                      <a:moveTo>
                        <a:pt x="32" y="188"/>
                      </a:moveTo>
                      <a:cubicBezTo>
                        <a:pt x="0" y="243"/>
                        <a:pt x="18" y="313"/>
                        <a:pt x="73" y="344"/>
                      </a:cubicBezTo>
                      <a:cubicBezTo>
                        <a:pt x="128" y="376"/>
                        <a:pt x="199" y="358"/>
                        <a:pt x="231" y="304"/>
                      </a:cubicBezTo>
                      <a:cubicBezTo>
                        <a:pt x="252" y="268"/>
                        <a:pt x="252" y="224"/>
                        <a:pt x="231" y="188"/>
                      </a:cubicBezTo>
                      <a:cubicBezTo>
                        <a:pt x="263" y="134"/>
                        <a:pt x="245" y="64"/>
                        <a:pt x="190" y="32"/>
                      </a:cubicBezTo>
                      <a:cubicBezTo>
                        <a:pt x="135" y="0"/>
                        <a:pt x="64" y="18"/>
                        <a:pt x="32" y="73"/>
                      </a:cubicBezTo>
                      <a:cubicBezTo>
                        <a:pt x="11" y="108"/>
                        <a:pt x="11" y="153"/>
                        <a:pt x="32" y="188"/>
                      </a:cubicBez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" name="Freeform 126">
                  <a:extLst>
                    <a:ext uri="{FF2B5EF4-FFF2-40B4-BE49-F238E27FC236}">
                      <a16:creationId xmlns:a16="http://schemas.microsoft.com/office/drawing/2014/main" id="{90B5ED4D-5522-4441-C5A0-FE266938CB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37250" y="3314700"/>
                  <a:ext cx="319088" cy="233363"/>
                </a:xfrm>
                <a:custGeom>
                  <a:avLst/>
                  <a:gdLst>
                    <a:gd name="T0" fmla="*/ 0 w 201"/>
                    <a:gd name="T1" fmla="*/ 73 h 147"/>
                    <a:gd name="T2" fmla="*/ 158 w 201"/>
                    <a:gd name="T3" fmla="*/ 115 h 147"/>
                    <a:gd name="T4" fmla="*/ 201 w 201"/>
                    <a:gd name="T5" fmla="*/ 73 h 147"/>
                    <a:gd name="T6" fmla="*/ 43 w 201"/>
                    <a:gd name="T7" fmla="*/ 31 h 147"/>
                    <a:gd name="T8" fmla="*/ 0 w 201"/>
                    <a:gd name="T9" fmla="*/ 73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1" h="147">
                      <a:moveTo>
                        <a:pt x="0" y="73"/>
                      </a:moveTo>
                      <a:cubicBezTo>
                        <a:pt x="32" y="128"/>
                        <a:pt x="103" y="147"/>
                        <a:pt x="158" y="115"/>
                      </a:cubicBezTo>
                      <a:cubicBezTo>
                        <a:pt x="176" y="105"/>
                        <a:pt x="190" y="91"/>
                        <a:pt x="201" y="73"/>
                      </a:cubicBezTo>
                      <a:cubicBezTo>
                        <a:pt x="169" y="18"/>
                        <a:pt x="98" y="0"/>
                        <a:pt x="43" y="31"/>
                      </a:cubicBezTo>
                      <a:cubicBezTo>
                        <a:pt x="25" y="41"/>
                        <a:pt x="11" y="56"/>
                        <a:pt x="0" y="73"/>
                      </a:cubicBez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1CB522E2-A89F-52A3-7295-857690C329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9957" y="1479639"/>
                <a:ext cx="0" cy="2317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EC4F957F-0EE7-DE5B-C0B0-ABE7FC2DA3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9957" y="894654"/>
                <a:ext cx="0" cy="1918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BC5E939-5D12-276F-F764-D0D2E02FFE04}"/>
                </a:ext>
              </a:extLst>
            </p:cNvPr>
            <p:cNvGrpSpPr/>
            <p:nvPr/>
          </p:nvGrpSpPr>
          <p:grpSpPr>
            <a:xfrm>
              <a:off x="1152696" y="3086602"/>
              <a:ext cx="604562" cy="2166892"/>
              <a:chOff x="1152696" y="3086602"/>
              <a:chExt cx="604562" cy="2166892"/>
            </a:xfrm>
          </p:grpSpPr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6AA93665-12A1-BE08-232D-9D26AB885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3707267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" name="Rectangle 6">
                <a:extLst>
                  <a:ext uri="{FF2B5EF4-FFF2-40B4-BE49-F238E27FC236}">
                    <a16:creationId xmlns:a16="http://schemas.microsoft.com/office/drawing/2014/main" id="{132BCF95-A8F2-7F3D-3363-CCD8E0C9E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3707267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" name="Freeform 7">
                <a:extLst>
                  <a:ext uri="{FF2B5EF4-FFF2-40B4-BE49-F238E27FC236}">
                    <a16:creationId xmlns:a16="http://schemas.microsoft.com/office/drawing/2014/main" id="{577F300E-0288-1A97-1AFD-522B98D1A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127" y="3707267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" name="Line 8">
                <a:extLst>
                  <a:ext uri="{FF2B5EF4-FFF2-40B4-BE49-F238E27FC236}">
                    <a16:creationId xmlns:a16="http://schemas.microsoft.com/office/drawing/2014/main" id="{FCB5B7D6-5089-E66A-1554-EE6B662D4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1577" y="3554867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" name="Line 9">
                <a:extLst>
                  <a:ext uri="{FF2B5EF4-FFF2-40B4-BE49-F238E27FC236}">
                    <a16:creationId xmlns:a16="http://schemas.microsoft.com/office/drawing/2014/main" id="{08A52639-0F6C-3172-3058-97CA7DCE2B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77" y="4313692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" name="Rectangle 10">
                <a:extLst>
                  <a:ext uri="{FF2B5EF4-FFF2-40B4-BE49-F238E27FC236}">
                    <a16:creationId xmlns:a16="http://schemas.microsoft.com/office/drawing/2014/main" id="{18878B22-CAB5-D19A-A633-7696F0594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4480380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" name="Rectangle 11">
                <a:extLst>
                  <a:ext uri="{FF2B5EF4-FFF2-40B4-BE49-F238E27FC236}">
                    <a16:creationId xmlns:a16="http://schemas.microsoft.com/office/drawing/2014/main" id="{92EFA038-FECD-D437-AEA6-041A5E0B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4480380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" name="Freeform 12">
                <a:extLst>
                  <a:ext uri="{FF2B5EF4-FFF2-40B4-BE49-F238E27FC236}">
                    <a16:creationId xmlns:a16="http://schemas.microsoft.com/office/drawing/2014/main" id="{BB3FDC05-A17E-98BA-7387-642DB4F05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127" y="4480380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" name="Line 13">
                <a:extLst>
                  <a:ext uri="{FF2B5EF4-FFF2-40B4-BE49-F238E27FC236}">
                    <a16:creationId xmlns:a16="http://schemas.microsoft.com/office/drawing/2014/main" id="{6715E2E2-B515-7A42-6EDB-092E298F0C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1577" y="4327980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" name="Freeform 96">
                <a:extLst>
                  <a:ext uri="{FF2B5EF4-FFF2-40B4-BE49-F238E27FC236}">
                    <a16:creationId xmlns:a16="http://schemas.microsoft.com/office/drawing/2014/main" id="{BB92DA3C-C80A-0384-80CC-49D18CCC0D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807" y="5096338"/>
                <a:ext cx="223200" cy="157155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" name="Freeform 79">
                <a:extLst>
                  <a:ext uri="{FF2B5EF4-FFF2-40B4-BE49-F238E27FC236}">
                    <a16:creationId xmlns:a16="http://schemas.microsoft.com/office/drawing/2014/main" id="{CFD3066C-58D4-18ED-F24E-6E8E6F4484F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800617" y="4378610"/>
                <a:ext cx="1704048" cy="45719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6001EBF-2FD6-81A2-E3E4-A2A0634577C6}"/>
                  </a:ext>
                </a:extLst>
              </p:cNvPr>
              <p:cNvGrpSpPr/>
              <p:nvPr/>
            </p:nvGrpSpPr>
            <p:grpSpPr>
              <a:xfrm>
                <a:off x="1152696" y="3086602"/>
                <a:ext cx="604562" cy="540419"/>
                <a:chOff x="2042299" y="1476214"/>
                <a:chExt cx="604562" cy="540419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D12EF7D6-6DCD-559E-F771-E0B5A99AFF4C}"/>
                    </a:ext>
                  </a:extLst>
                </p:cNvPr>
                <p:cNvGrpSpPr/>
                <p:nvPr/>
              </p:nvGrpSpPr>
              <p:grpSpPr>
                <a:xfrm>
                  <a:off x="2042299" y="1476214"/>
                  <a:ext cx="354947" cy="384590"/>
                  <a:chOff x="5808884" y="2656352"/>
                  <a:chExt cx="671599" cy="575798"/>
                </a:xfrm>
              </p:grpSpPr>
              <p:sp>
                <p:nvSpPr>
                  <p:cNvPr id="28" name="Freeform 135">
                    <a:extLst>
                      <a:ext uri="{FF2B5EF4-FFF2-40B4-BE49-F238E27FC236}">
                        <a16:creationId xmlns:a16="http://schemas.microsoft.com/office/drawing/2014/main" id="{5D6478C1-6DB3-EFBC-DFD9-6C3CE747B28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908927" y="2724363"/>
                    <a:ext cx="571556" cy="402219"/>
                  </a:xfrm>
                  <a:custGeom>
                    <a:avLst/>
                    <a:gdLst>
                      <a:gd name="T0" fmla="*/ 73 w 794"/>
                      <a:gd name="T1" fmla="*/ 0 h 481"/>
                      <a:gd name="T2" fmla="*/ 73 w 794"/>
                      <a:gd name="T3" fmla="*/ 481 h 481"/>
                      <a:gd name="T4" fmla="*/ 409 w 794"/>
                      <a:gd name="T5" fmla="*/ 241 h 481"/>
                      <a:gd name="T6" fmla="*/ 552 w 794"/>
                      <a:gd name="T7" fmla="*/ 290 h 481"/>
                      <a:gd name="T8" fmla="*/ 601 w 794"/>
                      <a:gd name="T9" fmla="*/ 241 h 481"/>
                      <a:gd name="T10" fmla="*/ 744 w 794"/>
                      <a:gd name="T11" fmla="*/ 192 h 481"/>
                      <a:gd name="T12" fmla="*/ 794 w 794"/>
                      <a:gd name="T13" fmla="*/ 241 h 481"/>
                      <a:gd name="T14" fmla="*/ 145 w 794"/>
                      <a:gd name="T15" fmla="*/ 0 h 481"/>
                      <a:gd name="T16" fmla="*/ 145 w 794"/>
                      <a:gd name="T17" fmla="*/ 481 h 481"/>
                      <a:gd name="T18" fmla="*/ 0 w 794"/>
                      <a:gd name="T19" fmla="*/ 0 h 481"/>
                      <a:gd name="T20" fmla="*/ 0 w 794"/>
                      <a:gd name="T21" fmla="*/ 481 h 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4" h="481">
                        <a:moveTo>
                          <a:pt x="73" y="0"/>
                        </a:moveTo>
                        <a:lnTo>
                          <a:pt x="73" y="481"/>
                        </a:lnTo>
                        <a:moveTo>
                          <a:pt x="409" y="241"/>
                        </a:moveTo>
                        <a:cubicBezTo>
                          <a:pt x="435" y="294"/>
                          <a:pt x="499" y="316"/>
                          <a:pt x="552" y="290"/>
                        </a:cubicBezTo>
                        <a:cubicBezTo>
                          <a:pt x="574" y="280"/>
                          <a:pt x="591" y="262"/>
                          <a:pt x="601" y="241"/>
                        </a:cubicBezTo>
                        <a:cubicBezTo>
                          <a:pt x="627" y="188"/>
                          <a:pt x="691" y="166"/>
                          <a:pt x="744" y="192"/>
                        </a:cubicBezTo>
                        <a:cubicBezTo>
                          <a:pt x="766" y="202"/>
                          <a:pt x="783" y="219"/>
                          <a:pt x="794" y="241"/>
                        </a:cubicBezTo>
                        <a:moveTo>
                          <a:pt x="145" y="0"/>
                        </a:moveTo>
                        <a:lnTo>
                          <a:pt x="145" y="481"/>
                        </a:lnTo>
                        <a:moveTo>
                          <a:pt x="0" y="0"/>
                        </a:moveTo>
                        <a:lnTo>
                          <a:pt x="0" y="481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dirty="0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F1DD9EDF-2DF2-9D19-4940-8C3189956257}"/>
                      </a:ext>
                    </a:extLst>
                  </p:cNvPr>
                  <p:cNvSpPr/>
                  <p:nvPr/>
                </p:nvSpPr>
                <p:spPr>
                  <a:xfrm>
                    <a:off x="5808884" y="2656352"/>
                    <a:ext cx="287114" cy="5757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3" name="Freeform 131">
                  <a:extLst>
                    <a:ext uri="{FF2B5EF4-FFF2-40B4-BE49-F238E27FC236}">
                      <a16:creationId xmlns:a16="http://schemas.microsoft.com/office/drawing/2014/main" id="{AB03930A-D645-A1CB-1346-48C5B151B7C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19773" y="1572342"/>
                  <a:ext cx="366713" cy="366713"/>
                </a:xfrm>
                <a:custGeom>
                  <a:avLst/>
                  <a:gdLst>
                    <a:gd name="T0" fmla="*/ 0 w 231"/>
                    <a:gd name="T1" fmla="*/ 231 h 231"/>
                    <a:gd name="T2" fmla="*/ 231 w 231"/>
                    <a:gd name="T3" fmla="*/ 0 h 231"/>
                    <a:gd name="T4" fmla="*/ 0 w 231"/>
                    <a:gd name="T5" fmla="*/ 231 h 231"/>
                    <a:gd name="T6" fmla="*/ 231 w 231"/>
                    <a:gd name="T7" fmla="*/ 231 h 231"/>
                    <a:gd name="T8" fmla="*/ 231 w 231"/>
                    <a:gd name="T9" fmla="*/ 0 h 231"/>
                    <a:gd name="T10" fmla="*/ 0 w 231"/>
                    <a:gd name="T11" fmla="*/ 0 h 231"/>
                    <a:gd name="T12" fmla="*/ 0 w 231"/>
                    <a:gd name="T13" fmla="*/ 231 h 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" h="231">
                      <a:moveTo>
                        <a:pt x="0" y="231"/>
                      </a:moveTo>
                      <a:lnTo>
                        <a:pt x="231" y="0"/>
                      </a:lnTo>
                      <a:moveTo>
                        <a:pt x="0" y="231"/>
                      </a:moveTo>
                      <a:lnTo>
                        <a:pt x="231" y="231"/>
                      </a:lnTo>
                      <a:lnTo>
                        <a:pt x="231" y="0"/>
                      </a:lnTo>
                      <a:lnTo>
                        <a:pt x="0" y="0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0B7A153-52DE-00E8-0B2E-8327A3B6CE59}"/>
                    </a:ext>
                  </a:extLst>
                </p:cNvPr>
                <p:cNvSpPr txBox="1"/>
                <p:nvPr/>
              </p:nvSpPr>
              <p:spPr>
                <a:xfrm>
                  <a:off x="2355022" y="1678079"/>
                  <a:ext cx="29183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b="1" dirty="0"/>
                    <a:t>=</a:t>
                  </a: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D15ED99-BD45-6F66-9964-FAC8A5DBA315}"/>
                </a:ext>
              </a:extLst>
            </p:cNvPr>
            <p:cNvGrpSpPr/>
            <p:nvPr/>
          </p:nvGrpSpPr>
          <p:grpSpPr>
            <a:xfrm>
              <a:off x="1757258" y="3083602"/>
              <a:ext cx="604562" cy="2166892"/>
              <a:chOff x="1152696" y="3086602"/>
              <a:chExt cx="604562" cy="2166892"/>
            </a:xfrm>
          </p:grpSpPr>
          <p:sp>
            <p:nvSpPr>
              <p:cNvPr id="562" name="Rectangle 5">
                <a:extLst>
                  <a:ext uri="{FF2B5EF4-FFF2-40B4-BE49-F238E27FC236}">
                    <a16:creationId xmlns:a16="http://schemas.microsoft.com/office/drawing/2014/main" id="{DC3E9542-082E-B0B5-F059-37347844D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3707267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3" name="Rectangle 6">
                <a:extLst>
                  <a:ext uri="{FF2B5EF4-FFF2-40B4-BE49-F238E27FC236}">
                    <a16:creationId xmlns:a16="http://schemas.microsoft.com/office/drawing/2014/main" id="{75A86E77-1821-DE6B-A9DA-8B190FB10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3707267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4" name="Freeform 7">
                <a:extLst>
                  <a:ext uri="{FF2B5EF4-FFF2-40B4-BE49-F238E27FC236}">
                    <a16:creationId xmlns:a16="http://schemas.microsoft.com/office/drawing/2014/main" id="{A722ED99-4154-408B-7DB3-D354F49AC9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127" y="3707267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5" name="Line 8">
                <a:extLst>
                  <a:ext uri="{FF2B5EF4-FFF2-40B4-BE49-F238E27FC236}">
                    <a16:creationId xmlns:a16="http://schemas.microsoft.com/office/drawing/2014/main" id="{9F4347BB-34F7-6CF9-36A2-3F88F1520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1577" y="3554867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9" name="Line 9">
                <a:extLst>
                  <a:ext uri="{FF2B5EF4-FFF2-40B4-BE49-F238E27FC236}">
                    <a16:creationId xmlns:a16="http://schemas.microsoft.com/office/drawing/2014/main" id="{7277EBE9-86A3-F80A-29E4-48F4C68049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77" y="4313692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0" name="Rectangle 10">
                <a:extLst>
                  <a:ext uri="{FF2B5EF4-FFF2-40B4-BE49-F238E27FC236}">
                    <a16:creationId xmlns:a16="http://schemas.microsoft.com/office/drawing/2014/main" id="{A8D3770E-E8D5-1BAF-6A45-33721F07B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4480380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1" name="Rectangle 11">
                <a:extLst>
                  <a:ext uri="{FF2B5EF4-FFF2-40B4-BE49-F238E27FC236}">
                    <a16:creationId xmlns:a16="http://schemas.microsoft.com/office/drawing/2014/main" id="{74C38344-4A04-51D0-5B01-ED53D80B9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4480380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2" name="Freeform 12">
                <a:extLst>
                  <a:ext uri="{FF2B5EF4-FFF2-40B4-BE49-F238E27FC236}">
                    <a16:creationId xmlns:a16="http://schemas.microsoft.com/office/drawing/2014/main" id="{2E5E3231-2183-DD53-F031-98EBAA563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127" y="4480380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3" name="Line 13">
                <a:extLst>
                  <a:ext uri="{FF2B5EF4-FFF2-40B4-BE49-F238E27FC236}">
                    <a16:creationId xmlns:a16="http://schemas.microsoft.com/office/drawing/2014/main" id="{D17531D8-2950-6CFA-63F5-51BB4B05C2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1577" y="4327980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4" name="Freeform 96">
                <a:extLst>
                  <a:ext uri="{FF2B5EF4-FFF2-40B4-BE49-F238E27FC236}">
                    <a16:creationId xmlns:a16="http://schemas.microsoft.com/office/drawing/2014/main" id="{8768DD84-3223-55F1-77C5-4AF5A0378A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807" y="5096338"/>
                <a:ext cx="223200" cy="157155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" name="Freeform 79">
                <a:extLst>
                  <a:ext uri="{FF2B5EF4-FFF2-40B4-BE49-F238E27FC236}">
                    <a16:creationId xmlns:a16="http://schemas.microsoft.com/office/drawing/2014/main" id="{815519DB-5DE5-B2C9-E03B-D45D348DA06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800617" y="4378610"/>
                <a:ext cx="1704048" cy="45719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E8B2278-64C9-F2BD-B25C-B7F2614D8F39}"/>
                  </a:ext>
                </a:extLst>
              </p:cNvPr>
              <p:cNvGrpSpPr/>
              <p:nvPr/>
            </p:nvGrpSpPr>
            <p:grpSpPr>
              <a:xfrm>
                <a:off x="1152696" y="3086602"/>
                <a:ext cx="604562" cy="540419"/>
                <a:chOff x="2042299" y="1476214"/>
                <a:chExt cx="604562" cy="540419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19802F98-734F-2AE1-947A-657FDF25434D}"/>
                    </a:ext>
                  </a:extLst>
                </p:cNvPr>
                <p:cNvGrpSpPr/>
                <p:nvPr/>
              </p:nvGrpSpPr>
              <p:grpSpPr>
                <a:xfrm>
                  <a:off x="2042299" y="1476214"/>
                  <a:ext cx="354947" cy="384590"/>
                  <a:chOff x="5808884" y="2656352"/>
                  <a:chExt cx="671599" cy="575798"/>
                </a:xfrm>
              </p:grpSpPr>
              <p:sp>
                <p:nvSpPr>
                  <p:cNvPr id="69" name="Freeform 135">
                    <a:extLst>
                      <a:ext uri="{FF2B5EF4-FFF2-40B4-BE49-F238E27FC236}">
                        <a16:creationId xmlns:a16="http://schemas.microsoft.com/office/drawing/2014/main" id="{40E5B6CD-1962-989A-7662-432CD6E828E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908927" y="2724363"/>
                    <a:ext cx="571556" cy="402219"/>
                  </a:xfrm>
                  <a:custGeom>
                    <a:avLst/>
                    <a:gdLst>
                      <a:gd name="T0" fmla="*/ 73 w 794"/>
                      <a:gd name="T1" fmla="*/ 0 h 481"/>
                      <a:gd name="T2" fmla="*/ 73 w 794"/>
                      <a:gd name="T3" fmla="*/ 481 h 481"/>
                      <a:gd name="T4" fmla="*/ 409 w 794"/>
                      <a:gd name="T5" fmla="*/ 241 h 481"/>
                      <a:gd name="T6" fmla="*/ 552 w 794"/>
                      <a:gd name="T7" fmla="*/ 290 h 481"/>
                      <a:gd name="T8" fmla="*/ 601 w 794"/>
                      <a:gd name="T9" fmla="*/ 241 h 481"/>
                      <a:gd name="T10" fmla="*/ 744 w 794"/>
                      <a:gd name="T11" fmla="*/ 192 h 481"/>
                      <a:gd name="T12" fmla="*/ 794 w 794"/>
                      <a:gd name="T13" fmla="*/ 241 h 481"/>
                      <a:gd name="T14" fmla="*/ 145 w 794"/>
                      <a:gd name="T15" fmla="*/ 0 h 481"/>
                      <a:gd name="T16" fmla="*/ 145 w 794"/>
                      <a:gd name="T17" fmla="*/ 481 h 481"/>
                      <a:gd name="T18" fmla="*/ 0 w 794"/>
                      <a:gd name="T19" fmla="*/ 0 h 481"/>
                      <a:gd name="T20" fmla="*/ 0 w 794"/>
                      <a:gd name="T21" fmla="*/ 481 h 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4" h="481">
                        <a:moveTo>
                          <a:pt x="73" y="0"/>
                        </a:moveTo>
                        <a:lnTo>
                          <a:pt x="73" y="481"/>
                        </a:lnTo>
                        <a:moveTo>
                          <a:pt x="409" y="241"/>
                        </a:moveTo>
                        <a:cubicBezTo>
                          <a:pt x="435" y="294"/>
                          <a:pt x="499" y="316"/>
                          <a:pt x="552" y="290"/>
                        </a:cubicBezTo>
                        <a:cubicBezTo>
                          <a:pt x="574" y="280"/>
                          <a:pt x="591" y="262"/>
                          <a:pt x="601" y="241"/>
                        </a:cubicBezTo>
                        <a:cubicBezTo>
                          <a:pt x="627" y="188"/>
                          <a:pt x="691" y="166"/>
                          <a:pt x="744" y="192"/>
                        </a:cubicBezTo>
                        <a:cubicBezTo>
                          <a:pt x="766" y="202"/>
                          <a:pt x="783" y="219"/>
                          <a:pt x="794" y="241"/>
                        </a:cubicBezTo>
                        <a:moveTo>
                          <a:pt x="145" y="0"/>
                        </a:moveTo>
                        <a:lnTo>
                          <a:pt x="145" y="481"/>
                        </a:lnTo>
                        <a:moveTo>
                          <a:pt x="0" y="0"/>
                        </a:moveTo>
                        <a:lnTo>
                          <a:pt x="0" y="481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dirty="0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8A599C0D-895C-4DDB-BA02-C22ABDF391CA}"/>
                      </a:ext>
                    </a:extLst>
                  </p:cNvPr>
                  <p:cNvSpPr/>
                  <p:nvPr/>
                </p:nvSpPr>
                <p:spPr>
                  <a:xfrm>
                    <a:off x="5808884" y="2656352"/>
                    <a:ext cx="287114" cy="5757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67" name="Freeform 131">
                  <a:extLst>
                    <a:ext uri="{FF2B5EF4-FFF2-40B4-BE49-F238E27FC236}">
                      <a16:creationId xmlns:a16="http://schemas.microsoft.com/office/drawing/2014/main" id="{ADD760B5-7918-BB92-02B7-4A98A043536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19773" y="1572342"/>
                  <a:ext cx="366713" cy="366713"/>
                </a:xfrm>
                <a:custGeom>
                  <a:avLst/>
                  <a:gdLst>
                    <a:gd name="T0" fmla="*/ 0 w 231"/>
                    <a:gd name="T1" fmla="*/ 231 h 231"/>
                    <a:gd name="T2" fmla="*/ 231 w 231"/>
                    <a:gd name="T3" fmla="*/ 0 h 231"/>
                    <a:gd name="T4" fmla="*/ 0 w 231"/>
                    <a:gd name="T5" fmla="*/ 231 h 231"/>
                    <a:gd name="T6" fmla="*/ 231 w 231"/>
                    <a:gd name="T7" fmla="*/ 231 h 231"/>
                    <a:gd name="T8" fmla="*/ 231 w 231"/>
                    <a:gd name="T9" fmla="*/ 0 h 231"/>
                    <a:gd name="T10" fmla="*/ 0 w 231"/>
                    <a:gd name="T11" fmla="*/ 0 h 231"/>
                    <a:gd name="T12" fmla="*/ 0 w 231"/>
                    <a:gd name="T13" fmla="*/ 231 h 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" h="231">
                      <a:moveTo>
                        <a:pt x="0" y="231"/>
                      </a:moveTo>
                      <a:lnTo>
                        <a:pt x="231" y="0"/>
                      </a:lnTo>
                      <a:moveTo>
                        <a:pt x="0" y="231"/>
                      </a:moveTo>
                      <a:lnTo>
                        <a:pt x="231" y="231"/>
                      </a:lnTo>
                      <a:lnTo>
                        <a:pt x="231" y="0"/>
                      </a:lnTo>
                      <a:lnTo>
                        <a:pt x="0" y="0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779883D-33DF-9A19-EF33-835175BCE776}"/>
                    </a:ext>
                  </a:extLst>
                </p:cNvPr>
                <p:cNvSpPr txBox="1"/>
                <p:nvPr/>
              </p:nvSpPr>
              <p:spPr>
                <a:xfrm>
                  <a:off x="2355022" y="1678079"/>
                  <a:ext cx="29183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b="1" dirty="0"/>
                    <a:t>=</a:t>
                  </a:r>
                </a:p>
              </p:txBody>
            </p:sp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B2DAB67-D1F7-A096-4102-8F03BBB71B0B}"/>
                </a:ext>
              </a:extLst>
            </p:cNvPr>
            <p:cNvGrpSpPr/>
            <p:nvPr/>
          </p:nvGrpSpPr>
          <p:grpSpPr>
            <a:xfrm>
              <a:off x="566464" y="3086601"/>
              <a:ext cx="604562" cy="2166892"/>
              <a:chOff x="1152696" y="3086602"/>
              <a:chExt cx="604562" cy="2166892"/>
            </a:xfrm>
          </p:grpSpPr>
          <p:sp>
            <p:nvSpPr>
              <p:cNvPr id="72" name="Rectangle 5">
                <a:extLst>
                  <a:ext uri="{FF2B5EF4-FFF2-40B4-BE49-F238E27FC236}">
                    <a16:creationId xmlns:a16="http://schemas.microsoft.com/office/drawing/2014/main" id="{A513B817-40D1-BADF-F73F-ACCA32581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3707267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3" name="Rectangle 6">
                <a:extLst>
                  <a:ext uri="{FF2B5EF4-FFF2-40B4-BE49-F238E27FC236}">
                    <a16:creationId xmlns:a16="http://schemas.microsoft.com/office/drawing/2014/main" id="{DBBCB46D-4208-3EDD-8F74-93B4E9AB6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3707267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4" name="Freeform 7">
                <a:extLst>
                  <a:ext uri="{FF2B5EF4-FFF2-40B4-BE49-F238E27FC236}">
                    <a16:creationId xmlns:a16="http://schemas.microsoft.com/office/drawing/2014/main" id="{FA04EADD-A700-78E8-F79E-AEE19507C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127" y="3707267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5" name="Line 8">
                <a:extLst>
                  <a:ext uri="{FF2B5EF4-FFF2-40B4-BE49-F238E27FC236}">
                    <a16:creationId xmlns:a16="http://schemas.microsoft.com/office/drawing/2014/main" id="{D4BD0D03-CBBF-9B2B-77F0-145CE96319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1577" y="3554867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6" name="Line 9">
                <a:extLst>
                  <a:ext uri="{FF2B5EF4-FFF2-40B4-BE49-F238E27FC236}">
                    <a16:creationId xmlns:a16="http://schemas.microsoft.com/office/drawing/2014/main" id="{1E3363E7-0800-FD49-7B15-1A98ECEA8C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77" y="4313692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7" name="Rectangle 10">
                <a:extLst>
                  <a:ext uri="{FF2B5EF4-FFF2-40B4-BE49-F238E27FC236}">
                    <a16:creationId xmlns:a16="http://schemas.microsoft.com/office/drawing/2014/main" id="{43275DC2-1713-09B0-4DDB-2E4393EAB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4480380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" name="Rectangle 11">
                <a:extLst>
                  <a:ext uri="{FF2B5EF4-FFF2-40B4-BE49-F238E27FC236}">
                    <a16:creationId xmlns:a16="http://schemas.microsoft.com/office/drawing/2014/main" id="{9B68F65E-719A-3772-AC6E-C2D68B541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4480380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" name="Freeform 12">
                <a:extLst>
                  <a:ext uri="{FF2B5EF4-FFF2-40B4-BE49-F238E27FC236}">
                    <a16:creationId xmlns:a16="http://schemas.microsoft.com/office/drawing/2014/main" id="{A054CC64-3CF3-C27B-C779-CCFD9598A3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127" y="4480380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" name="Line 13">
                <a:extLst>
                  <a:ext uri="{FF2B5EF4-FFF2-40B4-BE49-F238E27FC236}">
                    <a16:creationId xmlns:a16="http://schemas.microsoft.com/office/drawing/2014/main" id="{3494E8A7-3F98-3474-2625-E3B29C5AD1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1577" y="4327980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1" name="Freeform 96">
                <a:extLst>
                  <a:ext uri="{FF2B5EF4-FFF2-40B4-BE49-F238E27FC236}">
                    <a16:creationId xmlns:a16="http://schemas.microsoft.com/office/drawing/2014/main" id="{BA058E75-37DC-3567-D08D-7E302A1C3A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807" y="5096338"/>
                <a:ext cx="223200" cy="157155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2" name="Freeform 79">
                <a:extLst>
                  <a:ext uri="{FF2B5EF4-FFF2-40B4-BE49-F238E27FC236}">
                    <a16:creationId xmlns:a16="http://schemas.microsoft.com/office/drawing/2014/main" id="{6D528F4E-44A5-7ECE-2B14-806C77E85E9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800617" y="4378610"/>
                <a:ext cx="1704048" cy="45719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CB584725-E773-6ACE-FB26-8974C495ABB9}"/>
                  </a:ext>
                </a:extLst>
              </p:cNvPr>
              <p:cNvGrpSpPr/>
              <p:nvPr/>
            </p:nvGrpSpPr>
            <p:grpSpPr>
              <a:xfrm>
                <a:off x="1152696" y="3086602"/>
                <a:ext cx="604562" cy="540419"/>
                <a:chOff x="2042299" y="1476214"/>
                <a:chExt cx="604562" cy="540419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083F029-CBD6-79D3-EEF7-AE98D7E7A6AE}"/>
                    </a:ext>
                  </a:extLst>
                </p:cNvPr>
                <p:cNvGrpSpPr/>
                <p:nvPr/>
              </p:nvGrpSpPr>
              <p:grpSpPr>
                <a:xfrm>
                  <a:off x="2042299" y="1476214"/>
                  <a:ext cx="354947" cy="384590"/>
                  <a:chOff x="5808884" y="2656352"/>
                  <a:chExt cx="671599" cy="575798"/>
                </a:xfrm>
              </p:grpSpPr>
              <p:sp>
                <p:nvSpPr>
                  <p:cNvPr id="88" name="Freeform 135">
                    <a:extLst>
                      <a:ext uri="{FF2B5EF4-FFF2-40B4-BE49-F238E27FC236}">
                        <a16:creationId xmlns:a16="http://schemas.microsoft.com/office/drawing/2014/main" id="{46D28BA0-0693-BDEB-7A45-18DD16C2125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908927" y="2724363"/>
                    <a:ext cx="571556" cy="402219"/>
                  </a:xfrm>
                  <a:custGeom>
                    <a:avLst/>
                    <a:gdLst>
                      <a:gd name="T0" fmla="*/ 73 w 794"/>
                      <a:gd name="T1" fmla="*/ 0 h 481"/>
                      <a:gd name="T2" fmla="*/ 73 w 794"/>
                      <a:gd name="T3" fmla="*/ 481 h 481"/>
                      <a:gd name="T4" fmla="*/ 409 w 794"/>
                      <a:gd name="T5" fmla="*/ 241 h 481"/>
                      <a:gd name="T6" fmla="*/ 552 w 794"/>
                      <a:gd name="T7" fmla="*/ 290 h 481"/>
                      <a:gd name="T8" fmla="*/ 601 w 794"/>
                      <a:gd name="T9" fmla="*/ 241 h 481"/>
                      <a:gd name="T10" fmla="*/ 744 w 794"/>
                      <a:gd name="T11" fmla="*/ 192 h 481"/>
                      <a:gd name="T12" fmla="*/ 794 w 794"/>
                      <a:gd name="T13" fmla="*/ 241 h 481"/>
                      <a:gd name="T14" fmla="*/ 145 w 794"/>
                      <a:gd name="T15" fmla="*/ 0 h 481"/>
                      <a:gd name="T16" fmla="*/ 145 w 794"/>
                      <a:gd name="T17" fmla="*/ 481 h 481"/>
                      <a:gd name="T18" fmla="*/ 0 w 794"/>
                      <a:gd name="T19" fmla="*/ 0 h 481"/>
                      <a:gd name="T20" fmla="*/ 0 w 794"/>
                      <a:gd name="T21" fmla="*/ 481 h 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4" h="481">
                        <a:moveTo>
                          <a:pt x="73" y="0"/>
                        </a:moveTo>
                        <a:lnTo>
                          <a:pt x="73" y="481"/>
                        </a:lnTo>
                        <a:moveTo>
                          <a:pt x="409" y="241"/>
                        </a:moveTo>
                        <a:cubicBezTo>
                          <a:pt x="435" y="294"/>
                          <a:pt x="499" y="316"/>
                          <a:pt x="552" y="290"/>
                        </a:cubicBezTo>
                        <a:cubicBezTo>
                          <a:pt x="574" y="280"/>
                          <a:pt x="591" y="262"/>
                          <a:pt x="601" y="241"/>
                        </a:cubicBezTo>
                        <a:cubicBezTo>
                          <a:pt x="627" y="188"/>
                          <a:pt x="691" y="166"/>
                          <a:pt x="744" y="192"/>
                        </a:cubicBezTo>
                        <a:cubicBezTo>
                          <a:pt x="766" y="202"/>
                          <a:pt x="783" y="219"/>
                          <a:pt x="794" y="241"/>
                        </a:cubicBezTo>
                        <a:moveTo>
                          <a:pt x="145" y="0"/>
                        </a:moveTo>
                        <a:lnTo>
                          <a:pt x="145" y="481"/>
                        </a:lnTo>
                        <a:moveTo>
                          <a:pt x="0" y="0"/>
                        </a:moveTo>
                        <a:lnTo>
                          <a:pt x="0" y="481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dirty="0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B82D198C-EFC9-3B59-50E2-319D90B4BE36}"/>
                      </a:ext>
                    </a:extLst>
                  </p:cNvPr>
                  <p:cNvSpPr/>
                  <p:nvPr/>
                </p:nvSpPr>
                <p:spPr>
                  <a:xfrm>
                    <a:off x="5808884" y="2656352"/>
                    <a:ext cx="287114" cy="5757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85" name="Freeform 131">
                  <a:extLst>
                    <a:ext uri="{FF2B5EF4-FFF2-40B4-BE49-F238E27FC236}">
                      <a16:creationId xmlns:a16="http://schemas.microsoft.com/office/drawing/2014/main" id="{942D598B-4A0C-0B77-29CA-065F4494E85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19773" y="1572342"/>
                  <a:ext cx="366713" cy="366713"/>
                </a:xfrm>
                <a:custGeom>
                  <a:avLst/>
                  <a:gdLst>
                    <a:gd name="T0" fmla="*/ 0 w 231"/>
                    <a:gd name="T1" fmla="*/ 231 h 231"/>
                    <a:gd name="T2" fmla="*/ 231 w 231"/>
                    <a:gd name="T3" fmla="*/ 0 h 231"/>
                    <a:gd name="T4" fmla="*/ 0 w 231"/>
                    <a:gd name="T5" fmla="*/ 231 h 231"/>
                    <a:gd name="T6" fmla="*/ 231 w 231"/>
                    <a:gd name="T7" fmla="*/ 231 h 231"/>
                    <a:gd name="T8" fmla="*/ 231 w 231"/>
                    <a:gd name="T9" fmla="*/ 0 h 231"/>
                    <a:gd name="T10" fmla="*/ 0 w 231"/>
                    <a:gd name="T11" fmla="*/ 0 h 231"/>
                    <a:gd name="T12" fmla="*/ 0 w 231"/>
                    <a:gd name="T13" fmla="*/ 231 h 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" h="231">
                      <a:moveTo>
                        <a:pt x="0" y="231"/>
                      </a:moveTo>
                      <a:lnTo>
                        <a:pt x="231" y="0"/>
                      </a:lnTo>
                      <a:moveTo>
                        <a:pt x="0" y="231"/>
                      </a:moveTo>
                      <a:lnTo>
                        <a:pt x="231" y="231"/>
                      </a:lnTo>
                      <a:lnTo>
                        <a:pt x="231" y="0"/>
                      </a:lnTo>
                      <a:lnTo>
                        <a:pt x="0" y="0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5BC77F9-5FA2-1D7F-5070-F490A7BBEAB7}"/>
                    </a:ext>
                  </a:extLst>
                </p:cNvPr>
                <p:cNvSpPr txBox="1"/>
                <p:nvPr/>
              </p:nvSpPr>
              <p:spPr>
                <a:xfrm>
                  <a:off x="2355022" y="1678079"/>
                  <a:ext cx="29183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b="1" dirty="0"/>
                    <a:t>=</a:t>
                  </a:r>
                </a:p>
              </p:txBody>
            </p:sp>
          </p:grp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54D4E6F1-CFA9-88DA-BE75-BF9EBB0E7ADD}"/>
                </a:ext>
              </a:extLst>
            </p:cNvPr>
            <p:cNvGrpSpPr/>
            <p:nvPr/>
          </p:nvGrpSpPr>
          <p:grpSpPr>
            <a:xfrm>
              <a:off x="3512240" y="2005977"/>
              <a:ext cx="296543" cy="708515"/>
              <a:chOff x="5362250" y="894654"/>
              <a:chExt cx="296543" cy="708515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C57B20C4-26DB-4AE6-6A38-AE89DFB661D7}"/>
                  </a:ext>
                </a:extLst>
              </p:cNvPr>
              <p:cNvGrpSpPr/>
              <p:nvPr/>
            </p:nvGrpSpPr>
            <p:grpSpPr>
              <a:xfrm>
                <a:off x="5362250" y="1075452"/>
                <a:ext cx="296543" cy="414099"/>
                <a:chOff x="5888038" y="3132138"/>
                <a:chExt cx="417513" cy="596900"/>
              </a:xfrm>
            </p:grpSpPr>
            <p:sp>
              <p:nvSpPr>
                <p:cNvPr id="96" name="AutoShape 123">
                  <a:extLst>
                    <a:ext uri="{FF2B5EF4-FFF2-40B4-BE49-F238E27FC236}">
                      <a16:creationId xmlns:a16="http://schemas.microsoft.com/office/drawing/2014/main" id="{C7DB4568-A56E-862E-81CC-C357DFA247B4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899150" y="3143250"/>
                  <a:ext cx="393700" cy="571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7" name="Freeform 125">
                  <a:extLst>
                    <a:ext uri="{FF2B5EF4-FFF2-40B4-BE49-F238E27FC236}">
                      <a16:creationId xmlns:a16="http://schemas.microsoft.com/office/drawing/2014/main" id="{40005E8D-ACDB-6451-6BF0-8A1AB3EA8A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038" y="3132138"/>
                  <a:ext cx="417513" cy="596900"/>
                </a:xfrm>
                <a:custGeom>
                  <a:avLst/>
                  <a:gdLst>
                    <a:gd name="T0" fmla="*/ 32 w 263"/>
                    <a:gd name="T1" fmla="*/ 188 h 376"/>
                    <a:gd name="T2" fmla="*/ 73 w 263"/>
                    <a:gd name="T3" fmla="*/ 344 h 376"/>
                    <a:gd name="T4" fmla="*/ 231 w 263"/>
                    <a:gd name="T5" fmla="*/ 304 h 376"/>
                    <a:gd name="T6" fmla="*/ 231 w 263"/>
                    <a:gd name="T7" fmla="*/ 188 h 376"/>
                    <a:gd name="T8" fmla="*/ 190 w 263"/>
                    <a:gd name="T9" fmla="*/ 32 h 376"/>
                    <a:gd name="T10" fmla="*/ 32 w 263"/>
                    <a:gd name="T11" fmla="*/ 73 h 376"/>
                    <a:gd name="T12" fmla="*/ 32 w 263"/>
                    <a:gd name="T13" fmla="*/ 188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63" h="376">
                      <a:moveTo>
                        <a:pt x="32" y="188"/>
                      </a:moveTo>
                      <a:cubicBezTo>
                        <a:pt x="0" y="243"/>
                        <a:pt x="18" y="313"/>
                        <a:pt x="73" y="344"/>
                      </a:cubicBezTo>
                      <a:cubicBezTo>
                        <a:pt x="128" y="376"/>
                        <a:pt x="199" y="358"/>
                        <a:pt x="231" y="304"/>
                      </a:cubicBezTo>
                      <a:cubicBezTo>
                        <a:pt x="252" y="268"/>
                        <a:pt x="252" y="224"/>
                        <a:pt x="231" y="188"/>
                      </a:cubicBezTo>
                      <a:cubicBezTo>
                        <a:pt x="263" y="134"/>
                        <a:pt x="245" y="64"/>
                        <a:pt x="190" y="32"/>
                      </a:cubicBezTo>
                      <a:cubicBezTo>
                        <a:pt x="135" y="0"/>
                        <a:pt x="64" y="18"/>
                        <a:pt x="32" y="73"/>
                      </a:cubicBezTo>
                      <a:cubicBezTo>
                        <a:pt x="11" y="108"/>
                        <a:pt x="11" y="153"/>
                        <a:pt x="32" y="188"/>
                      </a:cubicBez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9" name="Freeform 126">
                  <a:extLst>
                    <a:ext uri="{FF2B5EF4-FFF2-40B4-BE49-F238E27FC236}">
                      <a16:creationId xmlns:a16="http://schemas.microsoft.com/office/drawing/2014/main" id="{EA405C49-C0B1-6CDE-3959-9D2D8778B2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37250" y="3314700"/>
                  <a:ext cx="319088" cy="233363"/>
                </a:xfrm>
                <a:custGeom>
                  <a:avLst/>
                  <a:gdLst>
                    <a:gd name="T0" fmla="*/ 0 w 201"/>
                    <a:gd name="T1" fmla="*/ 73 h 147"/>
                    <a:gd name="T2" fmla="*/ 158 w 201"/>
                    <a:gd name="T3" fmla="*/ 115 h 147"/>
                    <a:gd name="T4" fmla="*/ 201 w 201"/>
                    <a:gd name="T5" fmla="*/ 73 h 147"/>
                    <a:gd name="T6" fmla="*/ 43 w 201"/>
                    <a:gd name="T7" fmla="*/ 31 h 147"/>
                    <a:gd name="T8" fmla="*/ 0 w 201"/>
                    <a:gd name="T9" fmla="*/ 73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1" h="147">
                      <a:moveTo>
                        <a:pt x="0" y="73"/>
                      </a:moveTo>
                      <a:cubicBezTo>
                        <a:pt x="32" y="128"/>
                        <a:pt x="103" y="147"/>
                        <a:pt x="158" y="115"/>
                      </a:cubicBezTo>
                      <a:cubicBezTo>
                        <a:pt x="176" y="105"/>
                        <a:pt x="190" y="91"/>
                        <a:pt x="201" y="73"/>
                      </a:cubicBezTo>
                      <a:cubicBezTo>
                        <a:pt x="169" y="18"/>
                        <a:pt x="98" y="0"/>
                        <a:pt x="43" y="31"/>
                      </a:cubicBezTo>
                      <a:cubicBezTo>
                        <a:pt x="25" y="41"/>
                        <a:pt x="11" y="56"/>
                        <a:pt x="0" y="73"/>
                      </a:cubicBez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9E4C8FF-EA5F-55F7-63A1-DF9B86C626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9957" y="1473300"/>
                <a:ext cx="0" cy="1298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F93ADBC-B56B-AECE-0D5A-C577FBD96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9957" y="894654"/>
                <a:ext cx="0" cy="1918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065C5902-2DBE-078D-F20E-99367D784B3D}"/>
                </a:ext>
              </a:extLst>
            </p:cNvPr>
            <p:cNvSpPr txBox="1"/>
            <p:nvPr/>
          </p:nvSpPr>
          <p:spPr>
            <a:xfrm>
              <a:off x="456698" y="1712686"/>
              <a:ext cx="43089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/>
                <a:t>string inverters                    central inverter</a:t>
              </a:r>
            </a:p>
          </p:txBody>
        </p:sp>
        <p:sp>
          <p:nvSpPr>
            <p:cNvPr id="22" name="Line 8">
              <a:extLst>
                <a:ext uri="{FF2B5EF4-FFF2-40B4-BE49-F238E27FC236}">
                  <a16:creationId xmlns:a16="http://schemas.microsoft.com/office/drawing/2014/main" id="{C17905FB-2714-C7ED-D49B-5500169ED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5011" y="2974577"/>
              <a:ext cx="117719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Line 8">
              <a:extLst>
                <a:ext uri="{FF2B5EF4-FFF2-40B4-BE49-F238E27FC236}">
                  <a16:creationId xmlns:a16="http://schemas.microsoft.com/office/drawing/2014/main" id="{5E6367D1-E641-B066-52C7-8EC3946DAE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2377" y="2979626"/>
              <a:ext cx="0" cy="20010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Line 8">
              <a:extLst>
                <a:ext uri="{FF2B5EF4-FFF2-40B4-BE49-F238E27FC236}">
                  <a16:creationId xmlns:a16="http://schemas.microsoft.com/office/drawing/2014/main" id="{74B138A2-B4C3-702F-8F2E-2FE2542D64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778" y="2979165"/>
              <a:ext cx="0" cy="20010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Line 8">
              <a:extLst>
                <a:ext uri="{FF2B5EF4-FFF2-40B4-BE49-F238E27FC236}">
                  <a16:creationId xmlns:a16="http://schemas.microsoft.com/office/drawing/2014/main" id="{EDAD53DD-1B18-1197-81F0-F2F5F0796B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205" y="2973203"/>
              <a:ext cx="0" cy="20010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2F99C3F-7F5A-92B3-8990-14FA35EF4597}"/>
                </a:ext>
              </a:extLst>
            </p:cNvPr>
            <p:cNvGrpSpPr/>
            <p:nvPr/>
          </p:nvGrpSpPr>
          <p:grpSpPr>
            <a:xfrm>
              <a:off x="3303425" y="2630264"/>
              <a:ext cx="604562" cy="540419"/>
              <a:chOff x="2042299" y="1476214"/>
              <a:chExt cx="604562" cy="540419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A3A99FF-C900-63AB-DEDC-3D8219F3C282}"/>
                  </a:ext>
                </a:extLst>
              </p:cNvPr>
              <p:cNvGrpSpPr/>
              <p:nvPr/>
            </p:nvGrpSpPr>
            <p:grpSpPr>
              <a:xfrm>
                <a:off x="2042299" y="1476214"/>
                <a:ext cx="354947" cy="384590"/>
                <a:chOff x="5808884" y="2656352"/>
                <a:chExt cx="671599" cy="575798"/>
              </a:xfrm>
            </p:grpSpPr>
            <p:sp>
              <p:nvSpPr>
                <p:cNvPr id="34" name="Freeform 135">
                  <a:extLst>
                    <a:ext uri="{FF2B5EF4-FFF2-40B4-BE49-F238E27FC236}">
                      <a16:creationId xmlns:a16="http://schemas.microsoft.com/office/drawing/2014/main" id="{762CEA16-04CE-36EA-8CD6-FEBD643E429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908927" y="2724363"/>
                  <a:ext cx="571556" cy="402219"/>
                </a:xfrm>
                <a:custGeom>
                  <a:avLst/>
                  <a:gdLst>
                    <a:gd name="T0" fmla="*/ 73 w 794"/>
                    <a:gd name="T1" fmla="*/ 0 h 481"/>
                    <a:gd name="T2" fmla="*/ 73 w 794"/>
                    <a:gd name="T3" fmla="*/ 481 h 481"/>
                    <a:gd name="T4" fmla="*/ 409 w 794"/>
                    <a:gd name="T5" fmla="*/ 241 h 481"/>
                    <a:gd name="T6" fmla="*/ 552 w 794"/>
                    <a:gd name="T7" fmla="*/ 290 h 481"/>
                    <a:gd name="T8" fmla="*/ 601 w 794"/>
                    <a:gd name="T9" fmla="*/ 241 h 481"/>
                    <a:gd name="T10" fmla="*/ 744 w 794"/>
                    <a:gd name="T11" fmla="*/ 192 h 481"/>
                    <a:gd name="T12" fmla="*/ 794 w 794"/>
                    <a:gd name="T13" fmla="*/ 241 h 481"/>
                    <a:gd name="T14" fmla="*/ 145 w 794"/>
                    <a:gd name="T15" fmla="*/ 0 h 481"/>
                    <a:gd name="T16" fmla="*/ 145 w 794"/>
                    <a:gd name="T17" fmla="*/ 481 h 481"/>
                    <a:gd name="T18" fmla="*/ 0 w 794"/>
                    <a:gd name="T19" fmla="*/ 0 h 481"/>
                    <a:gd name="T20" fmla="*/ 0 w 794"/>
                    <a:gd name="T21" fmla="*/ 481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94" h="481">
                      <a:moveTo>
                        <a:pt x="73" y="0"/>
                      </a:moveTo>
                      <a:lnTo>
                        <a:pt x="73" y="481"/>
                      </a:lnTo>
                      <a:moveTo>
                        <a:pt x="409" y="241"/>
                      </a:moveTo>
                      <a:cubicBezTo>
                        <a:pt x="435" y="294"/>
                        <a:pt x="499" y="316"/>
                        <a:pt x="552" y="290"/>
                      </a:cubicBezTo>
                      <a:cubicBezTo>
                        <a:pt x="574" y="280"/>
                        <a:pt x="591" y="262"/>
                        <a:pt x="601" y="241"/>
                      </a:cubicBezTo>
                      <a:cubicBezTo>
                        <a:pt x="627" y="188"/>
                        <a:pt x="691" y="166"/>
                        <a:pt x="744" y="192"/>
                      </a:cubicBezTo>
                      <a:cubicBezTo>
                        <a:pt x="766" y="202"/>
                        <a:pt x="783" y="219"/>
                        <a:pt x="794" y="241"/>
                      </a:cubicBezTo>
                      <a:moveTo>
                        <a:pt x="145" y="0"/>
                      </a:moveTo>
                      <a:lnTo>
                        <a:pt x="145" y="481"/>
                      </a:lnTo>
                      <a:moveTo>
                        <a:pt x="0" y="0"/>
                      </a:moveTo>
                      <a:lnTo>
                        <a:pt x="0" y="481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CA3294B-853B-FB96-A242-6A4F8A804309}"/>
                    </a:ext>
                  </a:extLst>
                </p:cNvPr>
                <p:cNvSpPr/>
                <p:nvPr/>
              </p:nvSpPr>
              <p:spPr>
                <a:xfrm>
                  <a:off x="5808884" y="2656352"/>
                  <a:ext cx="287114" cy="5757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32" name="Freeform 131">
                <a:extLst>
                  <a:ext uri="{FF2B5EF4-FFF2-40B4-BE49-F238E27FC236}">
                    <a16:creationId xmlns:a16="http://schemas.microsoft.com/office/drawing/2014/main" id="{CE26E423-CFD3-BD83-85F9-BA33FE4901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19773" y="1572342"/>
                <a:ext cx="366713" cy="366713"/>
              </a:xfrm>
              <a:custGeom>
                <a:avLst/>
                <a:gdLst>
                  <a:gd name="T0" fmla="*/ 0 w 231"/>
                  <a:gd name="T1" fmla="*/ 231 h 231"/>
                  <a:gd name="T2" fmla="*/ 231 w 231"/>
                  <a:gd name="T3" fmla="*/ 0 h 231"/>
                  <a:gd name="T4" fmla="*/ 0 w 231"/>
                  <a:gd name="T5" fmla="*/ 231 h 231"/>
                  <a:gd name="T6" fmla="*/ 231 w 231"/>
                  <a:gd name="T7" fmla="*/ 231 h 231"/>
                  <a:gd name="T8" fmla="*/ 231 w 231"/>
                  <a:gd name="T9" fmla="*/ 0 h 231"/>
                  <a:gd name="T10" fmla="*/ 0 w 231"/>
                  <a:gd name="T11" fmla="*/ 0 h 231"/>
                  <a:gd name="T12" fmla="*/ 0 w 231"/>
                  <a:gd name="T13" fmla="*/ 23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" h="231">
                    <a:moveTo>
                      <a:pt x="0" y="231"/>
                    </a:moveTo>
                    <a:lnTo>
                      <a:pt x="231" y="0"/>
                    </a:lnTo>
                    <a:moveTo>
                      <a:pt x="0" y="231"/>
                    </a:moveTo>
                    <a:lnTo>
                      <a:pt x="231" y="231"/>
                    </a:lnTo>
                    <a:lnTo>
                      <a:pt x="231" y="0"/>
                    </a:lnTo>
                    <a:lnTo>
                      <a:pt x="0" y="0"/>
                    </a:lnTo>
                    <a:lnTo>
                      <a:pt x="0" y="23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13B490D-7CA3-EB40-1DBE-1F32BB7CC4F2}"/>
                  </a:ext>
                </a:extLst>
              </p:cNvPr>
              <p:cNvSpPr txBox="1"/>
              <p:nvPr/>
            </p:nvSpPr>
            <p:spPr>
              <a:xfrm>
                <a:off x="2355022" y="1678079"/>
                <a:ext cx="2918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/>
                  <a:t>=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BF45559-E950-C096-82DF-508EE4607DBD}"/>
                </a:ext>
              </a:extLst>
            </p:cNvPr>
            <p:cNvGrpSpPr/>
            <p:nvPr/>
          </p:nvGrpSpPr>
          <p:grpSpPr>
            <a:xfrm>
              <a:off x="3371458" y="3093105"/>
              <a:ext cx="431960" cy="2400294"/>
              <a:chOff x="3371458" y="3093105"/>
              <a:chExt cx="431960" cy="2400294"/>
            </a:xfrm>
          </p:grpSpPr>
          <p:sp>
            <p:nvSpPr>
              <p:cNvPr id="143" name="Rectangle 5">
                <a:extLst>
                  <a:ext uri="{FF2B5EF4-FFF2-40B4-BE49-F238E27FC236}">
                    <a16:creationId xmlns:a16="http://schemas.microsoft.com/office/drawing/2014/main" id="{2BBE3AA7-3615-440F-76A2-5BEB91D36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394439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" name="Rectangle 6">
                <a:extLst>
                  <a:ext uri="{FF2B5EF4-FFF2-40B4-BE49-F238E27FC236}">
                    <a16:creationId xmlns:a16="http://schemas.microsoft.com/office/drawing/2014/main" id="{1C217FD5-6F02-7EB6-BE53-D48BC14F1E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394439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" name="Freeform 7">
                <a:extLst>
                  <a:ext uri="{FF2B5EF4-FFF2-40B4-BE49-F238E27FC236}">
                    <a16:creationId xmlns:a16="http://schemas.microsoft.com/office/drawing/2014/main" id="{D3DC4102-A2E3-7267-9899-5C1B063FFE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458" y="394439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" name="Line 8">
                <a:extLst>
                  <a:ext uri="{FF2B5EF4-FFF2-40B4-BE49-F238E27FC236}">
                    <a16:creationId xmlns:a16="http://schemas.microsoft.com/office/drawing/2014/main" id="{B3081C89-90D8-37F9-3AC8-C1626F9DCE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40327" y="3102638"/>
                <a:ext cx="2580" cy="84176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" name="Line 9">
                <a:extLst>
                  <a:ext uri="{FF2B5EF4-FFF2-40B4-BE49-F238E27FC236}">
                    <a16:creationId xmlns:a16="http://schemas.microsoft.com/office/drawing/2014/main" id="{45E0A4AC-6E24-EB69-716D-42736F0AEE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2908" y="455082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" name="Rectangle 10">
                <a:extLst>
                  <a:ext uri="{FF2B5EF4-FFF2-40B4-BE49-F238E27FC236}">
                    <a16:creationId xmlns:a16="http://schemas.microsoft.com/office/drawing/2014/main" id="{FD3E9538-C354-9D81-BA2A-8DBCB8C8C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471751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" name="Rectangle 11">
                <a:extLst>
                  <a:ext uri="{FF2B5EF4-FFF2-40B4-BE49-F238E27FC236}">
                    <a16:creationId xmlns:a16="http://schemas.microsoft.com/office/drawing/2014/main" id="{465239C4-F2C2-7D33-244B-916067531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471751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" name="Freeform 12">
                <a:extLst>
                  <a:ext uri="{FF2B5EF4-FFF2-40B4-BE49-F238E27FC236}">
                    <a16:creationId xmlns:a16="http://schemas.microsoft.com/office/drawing/2014/main" id="{D6224934-DD61-A22E-88CC-7F92BA241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458" y="471751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" name="Line 13">
                <a:extLst>
                  <a:ext uri="{FF2B5EF4-FFF2-40B4-BE49-F238E27FC236}">
                    <a16:creationId xmlns:a16="http://schemas.microsoft.com/office/drawing/2014/main" id="{08D1DCCB-25BF-A11A-5505-E36A3FFEE8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2908" y="456511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" name="Freeform 96">
                <a:extLst>
                  <a:ext uri="{FF2B5EF4-FFF2-40B4-BE49-F238E27FC236}">
                    <a16:creationId xmlns:a16="http://schemas.microsoft.com/office/drawing/2014/main" id="{C51F7350-FAA5-5733-786C-CA70105DC5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4138" y="5333469"/>
                <a:ext cx="223200" cy="157155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0" name="Line 8">
                <a:extLst>
                  <a:ext uri="{FF2B5EF4-FFF2-40B4-BE49-F238E27FC236}">
                    <a16:creationId xmlns:a16="http://schemas.microsoft.com/office/drawing/2014/main" id="{4B9FB6CC-935C-D646-F1D3-50ECF70053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73687" y="3093105"/>
                <a:ext cx="1367" cy="2400294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Rectangle 90">
                <a:extLst>
                  <a:ext uri="{FF2B5EF4-FFF2-40B4-BE49-F238E27FC236}">
                    <a16:creationId xmlns:a16="http://schemas.microsoft.com/office/drawing/2014/main" id="{4CD81ED7-B692-5BD8-211A-359970E93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481158" y="3551270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Rectangle 90">
                <a:extLst>
                  <a:ext uri="{FF2B5EF4-FFF2-40B4-BE49-F238E27FC236}">
                    <a16:creationId xmlns:a16="http://schemas.microsoft.com/office/drawing/2014/main" id="{7221E37D-62F5-1D63-BB56-7753D0DCC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714518" y="3555193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CE3315C-0E64-C6B5-7E25-B2A17DF9544D}"/>
                </a:ext>
              </a:extLst>
            </p:cNvPr>
            <p:cNvGrpSpPr/>
            <p:nvPr/>
          </p:nvGrpSpPr>
          <p:grpSpPr>
            <a:xfrm>
              <a:off x="3899955" y="3231859"/>
              <a:ext cx="431960" cy="2268737"/>
              <a:chOff x="3371458" y="3224662"/>
              <a:chExt cx="431960" cy="2268737"/>
            </a:xfrm>
          </p:grpSpPr>
          <p:sp>
            <p:nvSpPr>
              <p:cNvPr id="40" name="Rectangle 5">
                <a:extLst>
                  <a:ext uri="{FF2B5EF4-FFF2-40B4-BE49-F238E27FC236}">
                    <a16:creationId xmlns:a16="http://schemas.microsoft.com/office/drawing/2014/main" id="{A9D5E2C7-B6EC-9C06-1F51-3539EDD816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394439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Rectangle 6">
                <a:extLst>
                  <a:ext uri="{FF2B5EF4-FFF2-40B4-BE49-F238E27FC236}">
                    <a16:creationId xmlns:a16="http://schemas.microsoft.com/office/drawing/2014/main" id="{DF7C63C9-BB14-F7C0-0913-486A0115F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394439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4B029BD8-B0A9-0CF2-5151-0B83A8646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458" y="394439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Line 8">
                <a:extLst>
                  <a:ext uri="{FF2B5EF4-FFF2-40B4-BE49-F238E27FC236}">
                    <a16:creationId xmlns:a16="http://schemas.microsoft.com/office/drawing/2014/main" id="{9D5E750C-794E-CC12-4802-E27EA0DBF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2908" y="3224662"/>
                <a:ext cx="0" cy="71973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Line 9">
                <a:extLst>
                  <a:ext uri="{FF2B5EF4-FFF2-40B4-BE49-F238E27FC236}">
                    <a16:creationId xmlns:a16="http://schemas.microsoft.com/office/drawing/2014/main" id="{B80A9711-76E4-7E79-49BE-9005F72E4A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2908" y="455082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" name="Rectangle 10">
                <a:extLst>
                  <a:ext uri="{FF2B5EF4-FFF2-40B4-BE49-F238E27FC236}">
                    <a16:creationId xmlns:a16="http://schemas.microsoft.com/office/drawing/2014/main" id="{EEDA9963-CC71-9A9B-4B78-FFADFDA4C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471751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Rectangle 11">
                <a:extLst>
                  <a:ext uri="{FF2B5EF4-FFF2-40B4-BE49-F238E27FC236}">
                    <a16:creationId xmlns:a16="http://schemas.microsoft.com/office/drawing/2014/main" id="{657A6EDA-9FD9-C454-B9D0-6B13728F1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471751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" name="Freeform 12">
                <a:extLst>
                  <a:ext uri="{FF2B5EF4-FFF2-40B4-BE49-F238E27FC236}">
                    <a16:creationId xmlns:a16="http://schemas.microsoft.com/office/drawing/2014/main" id="{328CF42D-0BA3-6FD0-B00E-41CD5FACB9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458" y="471751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" name="Line 13">
                <a:extLst>
                  <a:ext uri="{FF2B5EF4-FFF2-40B4-BE49-F238E27FC236}">
                    <a16:creationId xmlns:a16="http://schemas.microsoft.com/office/drawing/2014/main" id="{7A6ADDF0-CB8F-693D-918D-A390C4D2F9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2908" y="456511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" name="Freeform 96">
                <a:extLst>
                  <a:ext uri="{FF2B5EF4-FFF2-40B4-BE49-F238E27FC236}">
                    <a16:creationId xmlns:a16="http://schemas.microsoft.com/office/drawing/2014/main" id="{437C7F05-B1BA-ED7B-94D3-3405F20EF3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4138" y="5333469"/>
                <a:ext cx="223200" cy="157155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0" name="Line 8">
                <a:extLst>
                  <a:ext uri="{FF2B5EF4-FFF2-40B4-BE49-F238E27FC236}">
                    <a16:creationId xmlns:a16="http://schemas.microsoft.com/office/drawing/2014/main" id="{13A8F707-3E37-C044-0989-415DDFA7C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75053" y="3339855"/>
                <a:ext cx="1" cy="2153544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Rectangle 90">
                <a:extLst>
                  <a:ext uri="{FF2B5EF4-FFF2-40B4-BE49-F238E27FC236}">
                    <a16:creationId xmlns:a16="http://schemas.microsoft.com/office/drawing/2014/main" id="{A87BECD5-B816-15FB-0200-30AF16833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481158" y="3551270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Rectangle 90">
                <a:extLst>
                  <a:ext uri="{FF2B5EF4-FFF2-40B4-BE49-F238E27FC236}">
                    <a16:creationId xmlns:a16="http://schemas.microsoft.com/office/drawing/2014/main" id="{9C85CE99-97E4-4CFA-7F29-79E41CCD9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714518" y="3555193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1967D94-2682-9D2D-92C0-D547F43B1F30}"/>
                </a:ext>
              </a:extLst>
            </p:cNvPr>
            <p:cNvGrpSpPr/>
            <p:nvPr/>
          </p:nvGrpSpPr>
          <p:grpSpPr>
            <a:xfrm>
              <a:off x="2857560" y="3231859"/>
              <a:ext cx="431960" cy="2248391"/>
              <a:chOff x="3371458" y="3245008"/>
              <a:chExt cx="431960" cy="2248391"/>
            </a:xfrm>
          </p:grpSpPr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F69C1732-5FE2-25A4-AEFD-CB548BA88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394439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Rectangle 6">
                <a:extLst>
                  <a:ext uri="{FF2B5EF4-FFF2-40B4-BE49-F238E27FC236}">
                    <a16:creationId xmlns:a16="http://schemas.microsoft.com/office/drawing/2014/main" id="{EAD96668-8A09-00FA-4EE5-376E919CF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394439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Freeform 7">
                <a:extLst>
                  <a:ext uri="{FF2B5EF4-FFF2-40B4-BE49-F238E27FC236}">
                    <a16:creationId xmlns:a16="http://schemas.microsoft.com/office/drawing/2014/main" id="{3B9DEFE7-F115-C7E3-7BD4-38E8BDF215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458" y="394439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" name="Line 8">
                <a:extLst>
                  <a:ext uri="{FF2B5EF4-FFF2-40B4-BE49-F238E27FC236}">
                    <a16:creationId xmlns:a16="http://schemas.microsoft.com/office/drawing/2014/main" id="{8196AB1E-BD27-8A6B-EDA7-3BAE184B7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2908" y="3245008"/>
                <a:ext cx="0" cy="69939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Line 9">
                <a:extLst>
                  <a:ext uri="{FF2B5EF4-FFF2-40B4-BE49-F238E27FC236}">
                    <a16:creationId xmlns:a16="http://schemas.microsoft.com/office/drawing/2014/main" id="{1150C4B6-4D9E-9372-0C9D-EC7EE2FA74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2908" y="455082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" name="Rectangle 10">
                <a:extLst>
                  <a:ext uri="{FF2B5EF4-FFF2-40B4-BE49-F238E27FC236}">
                    <a16:creationId xmlns:a16="http://schemas.microsoft.com/office/drawing/2014/main" id="{728E08D0-7977-2CFE-CB9B-88538690A1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471751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Rectangle 11">
                <a:extLst>
                  <a:ext uri="{FF2B5EF4-FFF2-40B4-BE49-F238E27FC236}">
                    <a16:creationId xmlns:a16="http://schemas.microsoft.com/office/drawing/2014/main" id="{A7856CE8-904F-002C-71A2-9801416B2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471751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Freeform 12">
                <a:extLst>
                  <a:ext uri="{FF2B5EF4-FFF2-40B4-BE49-F238E27FC236}">
                    <a16:creationId xmlns:a16="http://schemas.microsoft.com/office/drawing/2014/main" id="{EA8536B7-C4C4-34E6-F626-4D79D70E95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458" y="471751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2" name="Line 13">
                <a:extLst>
                  <a:ext uri="{FF2B5EF4-FFF2-40B4-BE49-F238E27FC236}">
                    <a16:creationId xmlns:a16="http://schemas.microsoft.com/office/drawing/2014/main" id="{D7AED710-2690-D9DC-0EB7-64A6321CCA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2908" y="456511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3" name="Freeform 96">
                <a:extLst>
                  <a:ext uri="{FF2B5EF4-FFF2-40B4-BE49-F238E27FC236}">
                    <a16:creationId xmlns:a16="http://schemas.microsoft.com/office/drawing/2014/main" id="{6BAAA97A-A01A-5CF6-EB16-C7031CC68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4138" y="5333469"/>
                <a:ext cx="223200" cy="157155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4" name="Line 8">
                <a:extLst>
                  <a:ext uri="{FF2B5EF4-FFF2-40B4-BE49-F238E27FC236}">
                    <a16:creationId xmlns:a16="http://schemas.microsoft.com/office/drawing/2014/main" id="{EAD84B66-21FE-4D74-8268-BF722DD57A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75054" y="3360201"/>
                <a:ext cx="0" cy="213319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15" name="Rectangle 90">
                <a:extLst>
                  <a:ext uri="{FF2B5EF4-FFF2-40B4-BE49-F238E27FC236}">
                    <a16:creationId xmlns:a16="http://schemas.microsoft.com/office/drawing/2014/main" id="{6E12352A-78E9-60EF-508E-4A9380D5E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481158" y="3551270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6" name="Rectangle 90">
                <a:extLst>
                  <a:ext uri="{FF2B5EF4-FFF2-40B4-BE49-F238E27FC236}">
                    <a16:creationId xmlns:a16="http://schemas.microsoft.com/office/drawing/2014/main" id="{4F8BA03C-412A-727F-78BF-50B370718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714518" y="3555193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517" name="Line 8">
              <a:extLst>
                <a:ext uri="{FF2B5EF4-FFF2-40B4-BE49-F238E27FC236}">
                  <a16:creationId xmlns:a16="http://schemas.microsoft.com/office/drawing/2014/main" id="{8980DA41-B58B-BF67-ED98-508286B378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2436" y="3231860"/>
              <a:ext cx="102261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8" name="Line 8">
              <a:extLst>
                <a:ext uri="{FF2B5EF4-FFF2-40B4-BE49-F238E27FC236}">
                  <a16:creationId xmlns:a16="http://schemas.microsoft.com/office/drawing/2014/main" id="{4C457AFB-92BD-93F5-CB06-D7C8A050B7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7506" y="3347052"/>
              <a:ext cx="102261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19" name="Oval 120">
              <a:extLst>
                <a:ext uri="{FF2B5EF4-FFF2-40B4-BE49-F238E27FC236}">
                  <a16:creationId xmlns:a16="http://schemas.microsoft.com/office/drawing/2014/main" id="{5F5E553D-7265-4FDF-5E0A-FF60CA86B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4453" y="3324606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0" name="Oval 120">
              <a:extLst>
                <a:ext uri="{FF2B5EF4-FFF2-40B4-BE49-F238E27FC236}">
                  <a16:creationId xmlns:a16="http://schemas.microsoft.com/office/drawing/2014/main" id="{C6F86240-4F6E-4BB4-C632-C525539FF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241" y="3209708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DC74395-80A5-89C2-65C1-1ABD25A55027}"/>
              </a:ext>
            </a:extLst>
          </p:cNvPr>
          <p:cNvSpPr txBox="1"/>
          <p:nvPr/>
        </p:nvSpPr>
        <p:spPr>
          <a:xfrm>
            <a:off x="3582221" y="1136485"/>
            <a:ext cx="967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inverter</a:t>
            </a:r>
          </a:p>
        </p:txBody>
      </p:sp>
    </p:spTree>
    <p:extLst>
      <p:ext uri="{BB962C8B-B14F-4D97-AF65-F5344CB8AC3E}">
        <p14:creationId xmlns:p14="http://schemas.microsoft.com/office/powerpoint/2010/main" val="115568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171</Words>
  <Application>Microsoft Office PowerPoint</Application>
  <PresentationFormat>Widescreen</PresentationFormat>
  <Paragraphs>65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AU Passata</vt:lpstr>
      <vt:lpstr>Calibri</vt:lpstr>
      <vt:lpstr>Calibri  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marta.victoria.perez marta.victoria.perez</dc:creator>
  <cp:lastModifiedBy>Marta Victoria</cp:lastModifiedBy>
  <cp:revision>70</cp:revision>
  <dcterms:created xsi:type="dcterms:W3CDTF">2021-10-27T05:35:25Z</dcterms:created>
  <dcterms:modified xsi:type="dcterms:W3CDTF">2023-07-20T07:12:07Z</dcterms:modified>
</cp:coreProperties>
</file>