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215995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22363"/>
            <a:ext cx="161996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602038"/>
            <a:ext cx="16199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4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96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65125"/>
            <a:ext cx="465739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365125"/>
            <a:ext cx="1370219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9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2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09739"/>
            <a:ext cx="18629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589464"/>
            <a:ext cx="18629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67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825625"/>
            <a:ext cx="91797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825625"/>
            <a:ext cx="917979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7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65126"/>
            <a:ext cx="186295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681163"/>
            <a:ext cx="9137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505075"/>
            <a:ext cx="913761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681163"/>
            <a:ext cx="9182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505075"/>
            <a:ext cx="918261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6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0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34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987426"/>
            <a:ext cx="10934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64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987426"/>
            <a:ext cx="10934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30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65126"/>
            <a:ext cx="18629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825625"/>
            <a:ext cx="18629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30/09/2022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>
            <a:extLst>
              <a:ext uri="{FF2B5EF4-FFF2-40B4-BE49-F238E27FC236}">
                <a16:creationId xmlns:a16="http://schemas.microsoft.com/office/drawing/2014/main" id="{EAD5E164-B435-4E00-969B-17E03D9CCC9B}"/>
              </a:ext>
            </a:extLst>
          </p:cNvPr>
          <p:cNvSpPr/>
          <p:nvPr/>
        </p:nvSpPr>
        <p:spPr>
          <a:xfrm>
            <a:off x="475425" y="3323789"/>
            <a:ext cx="3870000" cy="2376000"/>
          </a:xfrm>
          <a:prstGeom prst="rect">
            <a:avLst/>
          </a:prstGeom>
          <a:solidFill>
            <a:schemeClr val="bg1">
              <a:lumMod val="50000"/>
              <a:alpha val="54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2856000" lon="3102000" rev="3042000"/>
            </a:camera>
            <a:lightRig rig="threePt" dir="t"/>
          </a:scene3d>
          <a:sp3d extrusionH="12700" contourW="12700" prstMaterial="plastic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6A1DADAC-3C5D-41CC-A367-E41614AE5FBE}"/>
              </a:ext>
            </a:extLst>
          </p:cNvPr>
          <p:cNvSpPr/>
          <p:nvPr/>
        </p:nvSpPr>
        <p:spPr>
          <a:xfrm>
            <a:off x="475425" y="2568523"/>
            <a:ext cx="3870000" cy="2376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856000" lon="3066000" rev="3042000"/>
            </a:camera>
            <a:lightRig rig="threePt" dir="t"/>
          </a:scene3d>
          <a:sp3d extrusionH="12700" contourW="12700" prstMaterial="plastic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B7BF0E-0988-49A7-88AE-FFAA8C040150}"/>
              </a:ext>
            </a:extLst>
          </p:cNvPr>
          <p:cNvGrpSpPr/>
          <p:nvPr/>
        </p:nvGrpSpPr>
        <p:grpSpPr>
          <a:xfrm>
            <a:off x="475755" y="1900381"/>
            <a:ext cx="3736000" cy="2269254"/>
            <a:chOff x="1055426" y="3196138"/>
            <a:chExt cx="3736000" cy="2269254"/>
          </a:xfrm>
          <a:scene3d>
            <a:camera prst="orthographicFront">
              <a:rot lat="2856000" lon="3066000" rev="3042000"/>
            </a:camera>
            <a:lightRig rig="threePt" dir="t"/>
          </a:scene3d>
        </p:grpSpPr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2E7B037C-6A3B-4258-AD65-5FC949904A9E}"/>
                </a:ext>
              </a:extLst>
            </p:cNvPr>
            <p:cNvGrpSpPr/>
            <p:nvPr/>
          </p:nvGrpSpPr>
          <p:grpSpPr>
            <a:xfrm>
              <a:off x="1057601" y="3196138"/>
              <a:ext cx="357740" cy="359601"/>
              <a:chOff x="4006173" y="1067168"/>
              <a:chExt cx="357740" cy="359601"/>
            </a:xfrm>
          </p:grpSpPr>
          <p:sp>
            <p:nvSpPr>
              <p:cNvPr id="811" name="Octagon 810">
                <a:extLst>
                  <a:ext uri="{FF2B5EF4-FFF2-40B4-BE49-F238E27FC236}">
                    <a16:creationId xmlns:a16="http://schemas.microsoft.com/office/drawing/2014/main" id="{4FCB4C12-4E0A-4120-A6A1-3B63F999A26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0B0543E3-C68A-4125-A213-777AA96A2B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>
                <a:extLst>
                  <a:ext uri="{FF2B5EF4-FFF2-40B4-BE49-F238E27FC236}">
                    <a16:creationId xmlns:a16="http://schemas.microsoft.com/office/drawing/2014/main" id="{57FB7CB7-4DE2-4737-859E-3AC74BAA2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4CEB07A5-5B6C-423A-9C78-1DFC8D09BA54}"/>
                </a:ext>
              </a:extLst>
            </p:cNvPr>
            <p:cNvGrpSpPr/>
            <p:nvPr/>
          </p:nvGrpSpPr>
          <p:grpSpPr>
            <a:xfrm>
              <a:off x="1431692" y="3196138"/>
              <a:ext cx="357740" cy="359601"/>
              <a:chOff x="4006173" y="1067168"/>
              <a:chExt cx="357740" cy="359601"/>
            </a:xfrm>
          </p:grpSpPr>
          <p:sp>
            <p:nvSpPr>
              <p:cNvPr id="808" name="Octagon 807">
                <a:extLst>
                  <a:ext uri="{FF2B5EF4-FFF2-40B4-BE49-F238E27FC236}">
                    <a16:creationId xmlns:a16="http://schemas.microsoft.com/office/drawing/2014/main" id="{DDEC4D7D-7266-427D-AC84-853F55D2E3B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DB254D32-2C6E-4D17-B694-155D0D39E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6AA60652-A034-4E87-A2F9-4AC4BB094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09F9DCFB-75CF-43BE-9880-43AA7E524F84}"/>
                </a:ext>
              </a:extLst>
            </p:cNvPr>
            <p:cNvGrpSpPr/>
            <p:nvPr/>
          </p:nvGrpSpPr>
          <p:grpSpPr>
            <a:xfrm>
              <a:off x="1805783" y="3196138"/>
              <a:ext cx="357740" cy="359601"/>
              <a:chOff x="4006173" y="1067168"/>
              <a:chExt cx="357740" cy="359601"/>
            </a:xfrm>
          </p:grpSpPr>
          <p:sp>
            <p:nvSpPr>
              <p:cNvPr id="805" name="Octagon 804">
                <a:extLst>
                  <a:ext uri="{FF2B5EF4-FFF2-40B4-BE49-F238E27FC236}">
                    <a16:creationId xmlns:a16="http://schemas.microsoft.com/office/drawing/2014/main" id="{1E0C376F-FB74-4E70-99FF-696C70453FC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94C7F497-97FA-46A0-8A9D-BF24A98C2D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FB3552D6-2FD6-4534-A29D-55D1F62E37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03B2B16A-E635-4F4F-BD23-C06A6B58FE11}"/>
                </a:ext>
              </a:extLst>
            </p:cNvPr>
            <p:cNvGrpSpPr/>
            <p:nvPr/>
          </p:nvGrpSpPr>
          <p:grpSpPr>
            <a:xfrm>
              <a:off x="2179874" y="3196138"/>
              <a:ext cx="357740" cy="359601"/>
              <a:chOff x="4006173" y="1067168"/>
              <a:chExt cx="357740" cy="359601"/>
            </a:xfrm>
          </p:grpSpPr>
          <p:sp>
            <p:nvSpPr>
              <p:cNvPr id="802" name="Octagon 801">
                <a:extLst>
                  <a:ext uri="{FF2B5EF4-FFF2-40B4-BE49-F238E27FC236}">
                    <a16:creationId xmlns:a16="http://schemas.microsoft.com/office/drawing/2014/main" id="{D199EA1B-C3CB-4E6A-AE32-535E4EAD5B35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47BD8603-993E-4B84-BBD3-F5C85B39CE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2BCBA1AA-0652-4B87-B709-3D5BC895B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D05EB21F-0DEA-491C-9610-5515D10FA00C}"/>
                </a:ext>
              </a:extLst>
            </p:cNvPr>
            <p:cNvGrpSpPr/>
            <p:nvPr/>
          </p:nvGrpSpPr>
          <p:grpSpPr>
            <a:xfrm>
              <a:off x="2553965" y="3196138"/>
              <a:ext cx="357740" cy="359601"/>
              <a:chOff x="4006173" y="1067168"/>
              <a:chExt cx="357740" cy="359601"/>
            </a:xfrm>
          </p:grpSpPr>
          <p:sp>
            <p:nvSpPr>
              <p:cNvPr id="799" name="Octagon 798">
                <a:extLst>
                  <a:ext uri="{FF2B5EF4-FFF2-40B4-BE49-F238E27FC236}">
                    <a16:creationId xmlns:a16="http://schemas.microsoft.com/office/drawing/2014/main" id="{F3799D0C-DAB6-4D1B-942F-77644A74B0A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AE473973-62B3-4197-90BC-F129E6CAD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1211BB19-4950-4D14-8698-7CB8E3FC25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8" name="Group 577">
              <a:extLst>
                <a:ext uri="{FF2B5EF4-FFF2-40B4-BE49-F238E27FC236}">
                  <a16:creationId xmlns:a16="http://schemas.microsoft.com/office/drawing/2014/main" id="{8AD887A4-6FF9-492C-9592-1E278B7046C8}"/>
                </a:ext>
              </a:extLst>
            </p:cNvPr>
            <p:cNvGrpSpPr/>
            <p:nvPr/>
          </p:nvGrpSpPr>
          <p:grpSpPr>
            <a:xfrm>
              <a:off x="3302147" y="3196138"/>
              <a:ext cx="357740" cy="359601"/>
              <a:chOff x="4006173" y="1067168"/>
              <a:chExt cx="357740" cy="359601"/>
            </a:xfrm>
          </p:grpSpPr>
          <p:sp>
            <p:nvSpPr>
              <p:cNvPr id="796" name="Octagon 795">
                <a:extLst>
                  <a:ext uri="{FF2B5EF4-FFF2-40B4-BE49-F238E27FC236}">
                    <a16:creationId xmlns:a16="http://schemas.microsoft.com/office/drawing/2014/main" id="{F3F1E624-8AD5-4307-BAD0-85A00251DF8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6BDB3972-0676-4AF6-9A0D-2FCD9BCBD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CB9A6CC3-5B1F-4967-BCC7-827F3CA67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62323DF8-4FB0-4AC7-BFC5-809CACE9DC13}"/>
                </a:ext>
              </a:extLst>
            </p:cNvPr>
            <p:cNvGrpSpPr/>
            <p:nvPr/>
          </p:nvGrpSpPr>
          <p:grpSpPr>
            <a:xfrm>
              <a:off x="3676238" y="3196138"/>
              <a:ext cx="357740" cy="359601"/>
              <a:chOff x="4006173" y="1067168"/>
              <a:chExt cx="357740" cy="359601"/>
            </a:xfrm>
          </p:grpSpPr>
          <p:sp>
            <p:nvSpPr>
              <p:cNvPr id="793" name="Octagon 792">
                <a:extLst>
                  <a:ext uri="{FF2B5EF4-FFF2-40B4-BE49-F238E27FC236}">
                    <a16:creationId xmlns:a16="http://schemas.microsoft.com/office/drawing/2014/main" id="{86487026-BE9F-4C56-8566-FFA309CBE38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FC6D0394-5EB3-482B-B45E-7D9180FF1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53E98DB2-E295-420A-AEED-7A38140FEA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88A0A62D-30D1-491E-A9E3-C1362D9D349E}"/>
                </a:ext>
              </a:extLst>
            </p:cNvPr>
            <p:cNvGrpSpPr/>
            <p:nvPr/>
          </p:nvGrpSpPr>
          <p:grpSpPr>
            <a:xfrm>
              <a:off x="4050329" y="3196138"/>
              <a:ext cx="357740" cy="359601"/>
              <a:chOff x="4006173" y="1067168"/>
              <a:chExt cx="357740" cy="359601"/>
            </a:xfrm>
          </p:grpSpPr>
          <p:sp>
            <p:nvSpPr>
              <p:cNvPr id="790" name="Octagon 789">
                <a:extLst>
                  <a:ext uri="{FF2B5EF4-FFF2-40B4-BE49-F238E27FC236}">
                    <a16:creationId xmlns:a16="http://schemas.microsoft.com/office/drawing/2014/main" id="{3270BC12-89B9-4D5B-BC78-478C7EF7449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446841F3-52BF-4BA9-A0BC-C01BD08B08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E589F1B1-3D51-4B06-86A8-8B1CEA897E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E6CC8F73-9738-4C86-9CDC-F91F45BC46E5}"/>
                </a:ext>
              </a:extLst>
            </p:cNvPr>
            <p:cNvGrpSpPr/>
            <p:nvPr/>
          </p:nvGrpSpPr>
          <p:grpSpPr>
            <a:xfrm>
              <a:off x="4424421" y="3196138"/>
              <a:ext cx="357740" cy="359601"/>
              <a:chOff x="4006173" y="1067168"/>
              <a:chExt cx="357740" cy="359601"/>
            </a:xfrm>
          </p:grpSpPr>
          <p:sp>
            <p:nvSpPr>
              <p:cNvPr id="787" name="Octagon 786">
                <a:extLst>
                  <a:ext uri="{FF2B5EF4-FFF2-40B4-BE49-F238E27FC236}">
                    <a16:creationId xmlns:a16="http://schemas.microsoft.com/office/drawing/2014/main" id="{F901F85B-963E-4DA3-83C9-9BE7FF52312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id="{E2F71985-7A13-4B6B-9608-8E32CC37E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6F2706A9-5A6A-40F9-BF7F-79F2EC9B6C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2" name="Group 581">
              <a:extLst>
                <a:ext uri="{FF2B5EF4-FFF2-40B4-BE49-F238E27FC236}">
                  <a16:creationId xmlns:a16="http://schemas.microsoft.com/office/drawing/2014/main" id="{903EB8F9-618A-4F19-A224-A277998A9D49}"/>
                </a:ext>
              </a:extLst>
            </p:cNvPr>
            <p:cNvGrpSpPr/>
            <p:nvPr/>
          </p:nvGrpSpPr>
          <p:grpSpPr>
            <a:xfrm>
              <a:off x="2928056" y="3196138"/>
              <a:ext cx="357740" cy="359601"/>
              <a:chOff x="4006173" y="1067168"/>
              <a:chExt cx="357740" cy="359601"/>
            </a:xfrm>
          </p:grpSpPr>
          <p:sp>
            <p:nvSpPr>
              <p:cNvPr id="784" name="Octagon 783">
                <a:extLst>
                  <a:ext uri="{FF2B5EF4-FFF2-40B4-BE49-F238E27FC236}">
                    <a16:creationId xmlns:a16="http://schemas.microsoft.com/office/drawing/2014/main" id="{5E52A27B-092E-40EF-A96B-AD71D459582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85" name="Straight Connector 784">
                <a:extLst>
                  <a:ext uri="{FF2B5EF4-FFF2-40B4-BE49-F238E27FC236}">
                    <a16:creationId xmlns:a16="http://schemas.microsoft.com/office/drawing/2014/main" id="{F8C94B30-AD60-4BB6-A342-0336E9B97B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>
                <a:extLst>
                  <a:ext uri="{FF2B5EF4-FFF2-40B4-BE49-F238E27FC236}">
                    <a16:creationId xmlns:a16="http://schemas.microsoft.com/office/drawing/2014/main" id="{61C73BDA-A535-4AAB-B708-BAD1929945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5CC4ABE9-E5AD-4E8E-9372-9B0F6ADF15A5}"/>
                </a:ext>
              </a:extLst>
            </p:cNvPr>
            <p:cNvGrpSpPr/>
            <p:nvPr/>
          </p:nvGrpSpPr>
          <p:grpSpPr>
            <a:xfrm>
              <a:off x="1055426" y="3577963"/>
              <a:ext cx="357740" cy="359601"/>
              <a:chOff x="4006173" y="1067168"/>
              <a:chExt cx="357740" cy="359601"/>
            </a:xfrm>
          </p:grpSpPr>
          <p:sp>
            <p:nvSpPr>
              <p:cNvPr id="781" name="Octagon 780">
                <a:extLst>
                  <a:ext uri="{FF2B5EF4-FFF2-40B4-BE49-F238E27FC236}">
                    <a16:creationId xmlns:a16="http://schemas.microsoft.com/office/drawing/2014/main" id="{50A71878-2B16-4693-A4FD-7ECF4918B53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5744EF3C-A58E-4D90-B98B-89614C0FC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>
                <a:extLst>
                  <a:ext uri="{FF2B5EF4-FFF2-40B4-BE49-F238E27FC236}">
                    <a16:creationId xmlns:a16="http://schemas.microsoft.com/office/drawing/2014/main" id="{72661D93-2BC8-4D8F-A23A-77511F2C05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EA159C6B-E7DA-4F90-994B-8939FB1D1253}"/>
                </a:ext>
              </a:extLst>
            </p:cNvPr>
            <p:cNvGrpSpPr/>
            <p:nvPr/>
          </p:nvGrpSpPr>
          <p:grpSpPr>
            <a:xfrm>
              <a:off x="1429517" y="3577963"/>
              <a:ext cx="357740" cy="359601"/>
              <a:chOff x="4006173" y="1067168"/>
              <a:chExt cx="357740" cy="359601"/>
            </a:xfrm>
          </p:grpSpPr>
          <p:sp>
            <p:nvSpPr>
              <p:cNvPr id="778" name="Octagon 777">
                <a:extLst>
                  <a:ext uri="{FF2B5EF4-FFF2-40B4-BE49-F238E27FC236}">
                    <a16:creationId xmlns:a16="http://schemas.microsoft.com/office/drawing/2014/main" id="{645DBDC3-C61E-4825-A78F-ED02F2C4F42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78FFEF5A-B6DA-4175-A243-21487A1296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>
                <a:extLst>
                  <a:ext uri="{FF2B5EF4-FFF2-40B4-BE49-F238E27FC236}">
                    <a16:creationId xmlns:a16="http://schemas.microsoft.com/office/drawing/2014/main" id="{E276A730-B296-489D-AB8C-1E68BEB791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A6A6A466-F76C-4454-9DEB-1315B25160BD}"/>
                </a:ext>
              </a:extLst>
            </p:cNvPr>
            <p:cNvGrpSpPr/>
            <p:nvPr/>
          </p:nvGrpSpPr>
          <p:grpSpPr>
            <a:xfrm>
              <a:off x="1803608" y="3577963"/>
              <a:ext cx="357740" cy="359601"/>
              <a:chOff x="4006173" y="1067168"/>
              <a:chExt cx="357740" cy="359601"/>
            </a:xfrm>
          </p:grpSpPr>
          <p:sp>
            <p:nvSpPr>
              <p:cNvPr id="775" name="Octagon 774">
                <a:extLst>
                  <a:ext uri="{FF2B5EF4-FFF2-40B4-BE49-F238E27FC236}">
                    <a16:creationId xmlns:a16="http://schemas.microsoft.com/office/drawing/2014/main" id="{F50C2AEE-4280-4F31-A846-77455E215D9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418AF2FF-06E0-4D02-B684-2EB4086C1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C3B9231B-1778-4FBD-90AD-5D8FE5B53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3F194F1B-C4EE-4F87-B3D2-226177C6BE77}"/>
                </a:ext>
              </a:extLst>
            </p:cNvPr>
            <p:cNvGrpSpPr/>
            <p:nvPr/>
          </p:nvGrpSpPr>
          <p:grpSpPr>
            <a:xfrm>
              <a:off x="2177699" y="3577963"/>
              <a:ext cx="357740" cy="359601"/>
              <a:chOff x="4006173" y="1067168"/>
              <a:chExt cx="357740" cy="359601"/>
            </a:xfrm>
          </p:grpSpPr>
          <p:sp>
            <p:nvSpPr>
              <p:cNvPr id="772" name="Octagon 771">
                <a:extLst>
                  <a:ext uri="{FF2B5EF4-FFF2-40B4-BE49-F238E27FC236}">
                    <a16:creationId xmlns:a16="http://schemas.microsoft.com/office/drawing/2014/main" id="{B3ACC9BA-B9A8-4049-8ABB-25BF293FDD7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3" name="Straight Connector 772">
                <a:extLst>
                  <a:ext uri="{FF2B5EF4-FFF2-40B4-BE49-F238E27FC236}">
                    <a16:creationId xmlns:a16="http://schemas.microsoft.com/office/drawing/2014/main" id="{8739FCC7-883D-4990-A341-1AF34B0476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>
                <a:extLst>
                  <a:ext uri="{FF2B5EF4-FFF2-40B4-BE49-F238E27FC236}">
                    <a16:creationId xmlns:a16="http://schemas.microsoft.com/office/drawing/2014/main" id="{2F87E60D-082B-41E7-9C97-A696A995BD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7" name="Group 586">
              <a:extLst>
                <a:ext uri="{FF2B5EF4-FFF2-40B4-BE49-F238E27FC236}">
                  <a16:creationId xmlns:a16="http://schemas.microsoft.com/office/drawing/2014/main" id="{EC840515-8BBE-466D-A3A8-B2E2C85204B7}"/>
                </a:ext>
              </a:extLst>
            </p:cNvPr>
            <p:cNvGrpSpPr/>
            <p:nvPr/>
          </p:nvGrpSpPr>
          <p:grpSpPr>
            <a:xfrm>
              <a:off x="2551790" y="3577963"/>
              <a:ext cx="357740" cy="359601"/>
              <a:chOff x="4006173" y="1067168"/>
              <a:chExt cx="357740" cy="359601"/>
            </a:xfrm>
          </p:grpSpPr>
          <p:sp>
            <p:nvSpPr>
              <p:cNvPr id="769" name="Octagon 768">
                <a:extLst>
                  <a:ext uri="{FF2B5EF4-FFF2-40B4-BE49-F238E27FC236}">
                    <a16:creationId xmlns:a16="http://schemas.microsoft.com/office/drawing/2014/main" id="{BC4F1025-1CAB-4A8C-87E7-7FF2D9C336F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0" name="Straight Connector 769">
                <a:extLst>
                  <a:ext uri="{FF2B5EF4-FFF2-40B4-BE49-F238E27FC236}">
                    <a16:creationId xmlns:a16="http://schemas.microsoft.com/office/drawing/2014/main" id="{F3ED2216-0249-435A-A93D-83CEA8704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34D320E6-85F4-441E-AB02-228961667D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BA455D29-E876-427E-A991-819D1647C24E}"/>
                </a:ext>
              </a:extLst>
            </p:cNvPr>
            <p:cNvGrpSpPr/>
            <p:nvPr/>
          </p:nvGrpSpPr>
          <p:grpSpPr>
            <a:xfrm>
              <a:off x="3299972" y="3577963"/>
              <a:ext cx="357740" cy="359601"/>
              <a:chOff x="4006173" y="1067168"/>
              <a:chExt cx="357740" cy="359601"/>
            </a:xfrm>
          </p:grpSpPr>
          <p:sp>
            <p:nvSpPr>
              <p:cNvPr id="766" name="Octagon 765">
                <a:extLst>
                  <a:ext uri="{FF2B5EF4-FFF2-40B4-BE49-F238E27FC236}">
                    <a16:creationId xmlns:a16="http://schemas.microsoft.com/office/drawing/2014/main" id="{6CBE9972-A28C-4F32-95E8-A74836C48041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7" name="Straight Connector 766">
                <a:extLst>
                  <a:ext uri="{FF2B5EF4-FFF2-40B4-BE49-F238E27FC236}">
                    <a16:creationId xmlns:a16="http://schemas.microsoft.com/office/drawing/2014/main" id="{A713600C-1292-47D0-822F-46625CB46C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8C4A832C-36F8-4DA3-9268-2F5B246537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D0D4E164-7670-49DA-B341-EA770E18B262}"/>
                </a:ext>
              </a:extLst>
            </p:cNvPr>
            <p:cNvGrpSpPr/>
            <p:nvPr/>
          </p:nvGrpSpPr>
          <p:grpSpPr>
            <a:xfrm>
              <a:off x="3674063" y="3577963"/>
              <a:ext cx="357740" cy="359601"/>
              <a:chOff x="4006173" y="1067168"/>
              <a:chExt cx="357740" cy="359601"/>
            </a:xfrm>
          </p:grpSpPr>
          <p:sp>
            <p:nvSpPr>
              <p:cNvPr id="763" name="Octagon 762">
                <a:extLst>
                  <a:ext uri="{FF2B5EF4-FFF2-40B4-BE49-F238E27FC236}">
                    <a16:creationId xmlns:a16="http://schemas.microsoft.com/office/drawing/2014/main" id="{B97809E1-FEE6-4C1D-BEB3-A8DF762B28F1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4" name="Straight Connector 763">
                <a:extLst>
                  <a:ext uri="{FF2B5EF4-FFF2-40B4-BE49-F238E27FC236}">
                    <a16:creationId xmlns:a16="http://schemas.microsoft.com/office/drawing/2014/main" id="{AECCCB3F-C24B-424F-8F06-480685E52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69CBAAE0-0134-46F9-B5A3-C94DC52D86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2DD9CE05-5FB5-4727-A8D7-8B5C87B71504}"/>
                </a:ext>
              </a:extLst>
            </p:cNvPr>
            <p:cNvGrpSpPr/>
            <p:nvPr/>
          </p:nvGrpSpPr>
          <p:grpSpPr>
            <a:xfrm>
              <a:off x="4048154" y="3577963"/>
              <a:ext cx="357740" cy="359601"/>
              <a:chOff x="4006173" y="1067168"/>
              <a:chExt cx="357740" cy="359601"/>
            </a:xfrm>
          </p:grpSpPr>
          <p:sp>
            <p:nvSpPr>
              <p:cNvPr id="760" name="Octagon 759">
                <a:extLst>
                  <a:ext uri="{FF2B5EF4-FFF2-40B4-BE49-F238E27FC236}">
                    <a16:creationId xmlns:a16="http://schemas.microsoft.com/office/drawing/2014/main" id="{09D8BC00-3A39-41CC-A0D9-66A59427FAF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01322D35-B230-46FF-BD30-056FA7C030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>
                <a:extLst>
                  <a:ext uri="{FF2B5EF4-FFF2-40B4-BE49-F238E27FC236}">
                    <a16:creationId xmlns:a16="http://schemas.microsoft.com/office/drawing/2014/main" id="{2255968A-0830-4619-91B9-3F00673F74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03047D61-2CD3-4CF3-B38B-84700D502FFE}"/>
                </a:ext>
              </a:extLst>
            </p:cNvPr>
            <p:cNvGrpSpPr/>
            <p:nvPr/>
          </p:nvGrpSpPr>
          <p:grpSpPr>
            <a:xfrm>
              <a:off x="4422246" y="3577963"/>
              <a:ext cx="357740" cy="359601"/>
              <a:chOff x="4006173" y="1067168"/>
              <a:chExt cx="357740" cy="359601"/>
            </a:xfrm>
          </p:grpSpPr>
          <p:sp>
            <p:nvSpPr>
              <p:cNvPr id="757" name="Octagon 756">
                <a:extLst>
                  <a:ext uri="{FF2B5EF4-FFF2-40B4-BE49-F238E27FC236}">
                    <a16:creationId xmlns:a16="http://schemas.microsoft.com/office/drawing/2014/main" id="{10123003-703E-47DE-BE23-DD8B25B11B5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8" name="Straight Connector 757">
                <a:extLst>
                  <a:ext uri="{FF2B5EF4-FFF2-40B4-BE49-F238E27FC236}">
                    <a16:creationId xmlns:a16="http://schemas.microsoft.com/office/drawing/2014/main" id="{6D9D94E3-DDF4-48F1-AE94-9D2D4E9298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93A8BF94-BC0B-45F7-BFFB-C2B76B9A6C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F83BB6EE-DA8C-48A3-8CF2-59C50E81BB97}"/>
                </a:ext>
              </a:extLst>
            </p:cNvPr>
            <p:cNvGrpSpPr/>
            <p:nvPr/>
          </p:nvGrpSpPr>
          <p:grpSpPr>
            <a:xfrm>
              <a:off x="2925881" y="3577963"/>
              <a:ext cx="357740" cy="359601"/>
              <a:chOff x="4006173" y="1067168"/>
              <a:chExt cx="357740" cy="359601"/>
            </a:xfrm>
          </p:grpSpPr>
          <p:sp>
            <p:nvSpPr>
              <p:cNvPr id="754" name="Octagon 753">
                <a:extLst>
                  <a:ext uri="{FF2B5EF4-FFF2-40B4-BE49-F238E27FC236}">
                    <a16:creationId xmlns:a16="http://schemas.microsoft.com/office/drawing/2014/main" id="{A662B902-A9E5-4C51-AE3F-EC6CD605C7D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E89FBB0A-3554-452C-AE76-C12719186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>
                <a:extLst>
                  <a:ext uri="{FF2B5EF4-FFF2-40B4-BE49-F238E27FC236}">
                    <a16:creationId xmlns:a16="http://schemas.microsoft.com/office/drawing/2014/main" id="{C4F2B4EC-70A7-4C63-9B1E-DD67BFFC36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D92BB9ED-4861-488D-8D2C-860A98704036}"/>
                </a:ext>
              </a:extLst>
            </p:cNvPr>
            <p:cNvGrpSpPr/>
            <p:nvPr/>
          </p:nvGrpSpPr>
          <p:grpSpPr>
            <a:xfrm>
              <a:off x="1066866" y="3962654"/>
              <a:ext cx="357740" cy="359601"/>
              <a:chOff x="4006173" y="1067168"/>
              <a:chExt cx="357740" cy="359601"/>
            </a:xfrm>
          </p:grpSpPr>
          <p:sp>
            <p:nvSpPr>
              <p:cNvPr id="751" name="Octagon 750">
                <a:extLst>
                  <a:ext uri="{FF2B5EF4-FFF2-40B4-BE49-F238E27FC236}">
                    <a16:creationId xmlns:a16="http://schemas.microsoft.com/office/drawing/2014/main" id="{BE36FB99-1D6F-4391-9433-FD64FC387B3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2AB99AD-92A3-4893-AD98-3AB0D5925E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AE0BF9B4-6E95-4FAB-8DD0-0C2FD5AB4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A8CA8AC-A9AA-4A18-820A-9F3607DB5B95}"/>
                </a:ext>
              </a:extLst>
            </p:cNvPr>
            <p:cNvGrpSpPr/>
            <p:nvPr/>
          </p:nvGrpSpPr>
          <p:grpSpPr>
            <a:xfrm>
              <a:off x="1440957" y="3962654"/>
              <a:ext cx="357740" cy="359601"/>
              <a:chOff x="4006173" y="1067168"/>
              <a:chExt cx="357740" cy="359601"/>
            </a:xfrm>
          </p:grpSpPr>
          <p:sp>
            <p:nvSpPr>
              <p:cNvPr id="748" name="Octagon 747">
                <a:extLst>
                  <a:ext uri="{FF2B5EF4-FFF2-40B4-BE49-F238E27FC236}">
                    <a16:creationId xmlns:a16="http://schemas.microsoft.com/office/drawing/2014/main" id="{414B2277-AD0E-4EE2-BF0C-BCB46BAAA02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4308F8FB-265F-411F-95C5-C498B7CEC0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7656589C-432C-4AF8-9F44-DFD7E5BA5B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CC773B51-E31E-4EF8-BC89-FAA7BAD52729}"/>
                </a:ext>
              </a:extLst>
            </p:cNvPr>
            <p:cNvGrpSpPr/>
            <p:nvPr/>
          </p:nvGrpSpPr>
          <p:grpSpPr>
            <a:xfrm>
              <a:off x="1815048" y="3962654"/>
              <a:ext cx="357740" cy="359601"/>
              <a:chOff x="4006173" y="1067168"/>
              <a:chExt cx="357740" cy="359601"/>
            </a:xfrm>
          </p:grpSpPr>
          <p:sp>
            <p:nvSpPr>
              <p:cNvPr id="745" name="Octagon 744">
                <a:extLst>
                  <a:ext uri="{FF2B5EF4-FFF2-40B4-BE49-F238E27FC236}">
                    <a16:creationId xmlns:a16="http://schemas.microsoft.com/office/drawing/2014/main" id="{679D3597-01EE-4003-8C3E-354E00BE7BF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6" name="Straight Connector 745">
                <a:extLst>
                  <a:ext uri="{FF2B5EF4-FFF2-40B4-BE49-F238E27FC236}">
                    <a16:creationId xmlns:a16="http://schemas.microsoft.com/office/drawing/2014/main" id="{74E4C8E5-949D-450D-9958-81090C3426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D1BA48E1-F01C-46C2-B706-50C89A69AF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4001B385-1870-4C84-8F2B-D793D99E3441}"/>
                </a:ext>
              </a:extLst>
            </p:cNvPr>
            <p:cNvGrpSpPr/>
            <p:nvPr/>
          </p:nvGrpSpPr>
          <p:grpSpPr>
            <a:xfrm>
              <a:off x="2189139" y="3962654"/>
              <a:ext cx="357740" cy="359601"/>
              <a:chOff x="4006173" y="1067168"/>
              <a:chExt cx="357740" cy="359601"/>
            </a:xfrm>
          </p:grpSpPr>
          <p:sp>
            <p:nvSpPr>
              <p:cNvPr id="742" name="Octagon 741">
                <a:extLst>
                  <a:ext uri="{FF2B5EF4-FFF2-40B4-BE49-F238E27FC236}">
                    <a16:creationId xmlns:a16="http://schemas.microsoft.com/office/drawing/2014/main" id="{7C0B4213-1B71-4D1C-83C4-4BAAB2BAB1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A7206104-9B03-4255-BE88-3BE3A9498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>
                <a:extLst>
                  <a:ext uri="{FF2B5EF4-FFF2-40B4-BE49-F238E27FC236}">
                    <a16:creationId xmlns:a16="http://schemas.microsoft.com/office/drawing/2014/main" id="{011761E8-27AE-4914-9DB1-95EE0B84C0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id="{175F0F43-6C17-4B7C-8476-2D66B6124B67}"/>
                </a:ext>
              </a:extLst>
            </p:cNvPr>
            <p:cNvGrpSpPr/>
            <p:nvPr/>
          </p:nvGrpSpPr>
          <p:grpSpPr>
            <a:xfrm>
              <a:off x="2563230" y="3962654"/>
              <a:ext cx="357740" cy="359601"/>
              <a:chOff x="4006173" y="1067168"/>
              <a:chExt cx="357740" cy="359601"/>
            </a:xfrm>
          </p:grpSpPr>
          <p:sp>
            <p:nvSpPr>
              <p:cNvPr id="739" name="Octagon 738">
                <a:extLst>
                  <a:ext uri="{FF2B5EF4-FFF2-40B4-BE49-F238E27FC236}">
                    <a16:creationId xmlns:a16="http://schemas.microsoft.com/office/drawing/2014/main" id="{F3E84BCA-D24E-49F4-B91E-09711B2498D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061C78A1-F364-47EF-A0FE-25D68E1C6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D309E960-BB31-42E0-A4D7-FAD2EE6A4D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A297F3CC-BC04-4F93-BF5A-131A7061A3D6}"/>
                </a:ext>
              </a:extLst>
            </p:cNvPr>
            <p:cNvGrpSpPr/>
            <p:nvPr/>
          </p:nvGrpSpPr>
          <p:grpSpPr>
            <a:xfrm>
              <a:off x="3311412" y="3962654"/>
              <a:ext cx="357740" cy="359601"/>
              <a:chOff x="4006173" y="1067168"/>
              <a:chExt cx="357740" cy="359601"/>
            </a:xfrm>
          </p:grpSpPr>
          <p:sp>
            <p:nvSpPr>
              <p:cNvPr id="736" name="Octagon 735">
                <a:extLst>
                  <a:ext uri="{FF2B5EF4-FFF2-40B4-BE49-F238E27FC236}">
                    <a16:creationId xmlns:a16="http://schemas.microsoft.com/office/drawing/2014/main" id="{77271688-D7EF-45A0-9937-10079CBBD61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7" name="Straight Connector 736">
                <a:extLst>
                  <a:ext uri="{FF2B5EF4-FFF2-40B4-BE49-F238E27FC236}">
                    <a16:creationId xmlns:a16="http://schemas.microsoft.com/office/drawing/2014/main" id="{BBC30CFF-EC5B-4B87-8020-2E02973DCD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>
                <a:extLst>
                  <a:ext uri="{FF2B5EF4-FFF2-40B4-BE49-F238E27FC236}">
                    <a16:creationId xmlns:a16="http://schemas.microsoft.com/office/drawing/2014/main" id="{8C04FE75-AD05-4590-A116-04CF6CAA6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92B52A3C-05FD-4C2B-97C4-954151291ECE}"/>
                </a:ext>
              </a:extLst>
            </p:cNvPr>
            <p:cNvGrpSpPr/>
            <p:nvPr/>
          </p:nvGrpSpPr>
          <p:grpSpPr>
            <a:xfrm>
              <a:off x="3685503" y="3962654"/>
              <a:ext cx="357740" cy="359601"/>
              <a:chOff x="4006173" y="1067168"/>
              <a:chExt cx="357740" cy="359601"/>
            </a:xfrm>
          </p:grpSpPr>
          <p:sp>
            <p:nvSpPr>
              <p:cNvPr id="733" name="Octagon 732">
                <a:extLst>
                  <a:ext uri="{FF2B5EF4-FFF2-40B4-BE49-F238E27FC236}">
                    <a16:creationId xmlns:a16="http://schemas.microsoft.com/office/drawing/2014/main" id="{122189EE-CC44-411F-BFAC-9C8FC7A4198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65AB9083-DE86-4B8A-B12B-2AB2FFFF04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00E692BF-10C2-484D-A646-5896BD783C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7739E425-115F-4FF2-A488-AE380BB32554}"/>
                </a:ext>
              </a:extLst>
            </p:cNvPr>
            <p:cNvGrpSpPr/>
            <p:nvPr/>
          </p:nvGrpSpPr>
          <p:grpSpPr>
            <a:xfrm>
              <a:off x="4059594" y="3962654"/>
              <a:ext cx="357740" cy="359601"/>
              <a:chOff x="4006173" y="1067168"/>
              <a:chExt cx="357740" cy="359601"/>
            </a:xfrm>
          </p:grpSpPr>
          <p:sp>
            <p:nvSpPr>
              <p:cNvPr id="730" name="Octagon 729">
                <a:extLst>
                  <a:ext uri="{FF2B5EF4-FFF2-40B4-BE49-F238E27FC236}">
                    <a16:creationId xmlns:a16="http://schemas.microsoft.com/office/drawing/2014/main" id="{ED024CF6-C97F-4E46-BAD4-DE47E3D417E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AA2592E3-0D5C-4715-BBCD-AEB633550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21A2F299-10CE-44CA-9098-72317483E7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5C2DA165-DB0E-4B7E-B6E5-585C8D735ADB}"/>
                </a:ext>
              </a:extLst>
            </p:cNvPr>
            <p:cNvGrpSpPr/>
            <p:nvPr/>
          </p:nvGrpSpPr>
          <p:grpSpPr>
            <a:xfrm>
              <a:off x="4433686" y="3962654"/>
              <a:ext cx="357740" cy="359601"/>
              <a:chOff x="4006173" y="1067168"/>
              <a:chExt cx="357740" cy="359601"/>
            </a:xfrm>
          </p:grpSpPr>
          <p:sp>
            <p:nvSpPr>
              <p:cNvPr id="727" name="Octagon 726">
                <a:extLst>
                  <a:ext uri="{FF2B5EF4-FFF2-40B4-BE49-F238E27FC236}">
                    <a16:creationId xmlns:a16="http://schemas.microsoft.com/office/drawing/2014/main" id="{953F251F-E0FF-4B64-B01C-1AA130C1830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8E7DC627-7D38-4FED-A964-916FDEAD8D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A8255D70-A654-4DC0-8C6A-E0633F6CEE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2" name="Group 601">
              <a:extLst>
                <a:ext uri="{FF2B5EF4-FFF2-40B4-BE49-F238E27FC236}">
                  <a16:creationId xmlns:a16="http://schemas.microsoft.com/office/drawing/2014/main" id="{9BF41C30-C620-48E7-A45A-FCFBDDAC55D1}"/>
                </a:ext>
              </a:extLst>
            </p:cNvPr>
            <p:cNvGrpSpPr/>
            <p:nvPr/>
          </p:nvGrpSpPr>
          <p:grpSpPr>
            <a:xfrm>
              <a:off x="2937321" y="3962654"/>
              <a:ext cx="357740" cy="359601"/>
              <a:chOff x="4006173" y="1067168"/>
              <a:chExt cx="357740" cy="359601"/>
            </a:xfrm>
          </p:grpSpPr>
          <p:sp>
            <p:nvSpPr>
              <p:cNvPr id="724" name="Octagon 723">
                <a:extLst>
                  <a:ext uri="{FF2B5EF4-FFF2-40B4-BE49-F238E27FC236}">
                    <a16:creationId xmlns:a16="http://schemas.microsoft.com/office/drawing/2014/main" id="{633ABAA2-310D-4A71-8DB3-0F582D595AD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BC5E6FC-4A26-4E64-8E9F-3ABE224F12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E3A9E6A8-DE9D-48D8-B71F-9EF6DD580C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D0FB7BF6-88B5-4B9D-9082-2AA3D15E0994}"/>
                </a:ext>
              </a:extLst>
            </p:cNvPr>
            <p:cNvGrpSpPr/>
            <p:nvPr/>
          </p:nvGrpSpPr>
          <p:grpSpPr>
            <a:xfrm>
              <a:off x="1064691" y="4344479"/>
              <a:ext cx="357740" cy="359601"/>
              <a:chOff x="4006173" y="1067168"/>
              <a:chExt cx="357740" cy="359601"/>
            </a:xfrm>
          </p:grpSpPr>
          <p:sp>
            <p:nvSpPr>
              <p:cNvPr id="721" name="Octagon 720">
                <a:extLst>
                  <a:ext uri="{FF2B5EF4-FFF2-40B4-BE49-F238E27FC236}">
                    <a16:creationId xmlns:a16="http://schemas.microsoft.com/office/drawing/2014/main" id="{A7E12B93-A084-41A8-8721-6565457185C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FE6F4BDB-278C-4279-B35E-8D3C62929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03547EC6-C191-402E-83AE-65231F685C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9588E42F-2C68-4E7C-9494-D579B9236448}"/>
                </a:ext>
              </a:extLst>
            </p:cNvPr>
            <p:cNvGrpSpPr/>
            <p:nvPr/>
          </p:nvGrpSpPr>
          <p:grpSpPr>
            <a:xfrm>
              <a:off x="1438782" y="4344479"/>
              <a:ext cx="357740" cy="359601"/>
              <a:chOff x="4006173" y="1067168"/>
              <a:chExt cx="357740" cy="359601"/>
            </a:xfrm>
          </p:grpSpPr>
          <p:sp>
            <p:nvSpPr>
              <p:cNvPr id="718" name="Octagon 717">
                <a:extLst>
                  <a:ext uri="{FF2B5EF4-FFF2-40B4-BE49-F238E27FC236}">
                    <a16:creationId xmlns:a16="http://schemas.microsoft.com/office/drawing/2014/main" id="{E224C14A-5C43-4575-80C9-EA692463388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id="{9BAB32F3-9A24-43A2-8254-C925755DB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B6E856F4-F465-4B8D-AB0E-8E99C52777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0EC96605-82BA-45A3-BE7F-BFCB47556FBA}"/>
                </a:ext>
              </a:extLst>
            </p:cNvPr>
            <p:cNvGrpSpPr/>
            <p:nvPr/>
          </p:nvGrpSpPr>
          <p:grpSpPr>
            <a:xfrm>
              <a:off x="1812873" y="4344479"/>
              <a:ext cx="357740" cy="359601"/>
              <a:chOff x="4006173" y="1067168"/>
              <a:chExt cx="357740" cy="359601"/>
            </a:xfrm>
          </p:grpSpPr>
          <p:sp>
            <p:nvSpPr>
              <p:cNvPr id="715" name="Octagon 714">
                <a:extLst>
                  <a:ext uri="{FF2B5EF4-FFF2-40B4-BE49-F238E27FC236}">
                    <a16:creationId xmlns:a16="http://schemas.microsoft.com/office/drawing/2014/main" id="{82A4C81A-B8D7-443A-9201-9F59C564D3E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09E396D9-1381-417B-8434-2147AC5FA8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>
                <a:extLst>
                  <a:ext uri="{FF2B5EF4-FFF2-40B4-BE49-F238E27FC236}">
                    <a16:creationId xmlns:a16="http://schemas.microsoft.com/office/drawing/2014/main" id="{F9BC0362-45D6-496E-B1B5-476698B434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DBA64F74-A78B-4E72-AD31-F5D82F75B8EB}"/>
                </a:ext>
              </a:extLst>
            </p:cNvPr>
            <p:cNvGrpSpPr/>
            <p:nvPr/>
          </p:nvGrpSpPr>
          <p:grpSpPr>
            <a:xfrm>
              <a:off x="2186964" y="4344479"/>
              <a:ext cx="357740" cy="359601"/>
              <a:chOff x="4006173" y="1067168"/>
              <a:chExt cx="357740" cy="359601"/>
            </a:xfrm>
          </p:grpSpPr>
          <p:sp>
            <p:nvSpPr>
              <p:cNvPr id="712" name="Octagon 711">
                <a:extLst>
                  <a:ext uri="{FF2B5EF4-FFF2-40B4-BE49-F238E27FC236}">
                    <a16:creationId xmlns:a16="http://schemas.microsoft.com/office/drawing/2014/main" id="{2AFCA984-051C-453C-9DEB-F5BB44D9090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12DAC9CC-55C6-41CC-A39F-FC577C45DF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9D438BCB-06F7-4B59-8617-E358C1FE5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EC8714BC-E028-4678-948E-4C2F6CA306E1}"/>
                </a:ext>
              </a:extLst>
            </p:cNvPr>
            <p:cNvGrpSpPr/>
            <p:nvPr/>
          </p:nvGrpSpPr>
          <p:grpSpPr>
            <a:xfrm>
              <a:off x="2561055" y="4344479"/>
              <a:ext cx="357740" cy="359601"/>
              <a:chOff x="4006173" y="1067168"/>
              <a:chExt cx="357740" cy="359601"/>
            </a:xfrm>
          </p:grpSpPr>
          <p:sp>
            <p:nvSpPr>
              <p:cNvPr id="709" name="Octagon 708">
                <a:extLst>
                  <a:ext uri="{FF2B5EF4-FFF2-40B4-BE49-F238E27FC236}">
                    <a16:creationId xmlns:a16="http://schemas.microsoft.com/office/drawing/2014/main" id="{F6EC2430-C8DC-436D-963E-E3CA76E0FEA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0" name="Straight Connector 709">
                <a:extLst>
                  <a:ext uri="{FF2B5EF4-FFF2-40B4-BE49-F238E27FC236}">
                    <a16:creationId xmlns:a16="http://schemas.microsoft.com/office/drawing/2014/main" id="{54DF028B-6923-468A-B197-B7A633315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69D24758-76C1-4EA6-BB2C-05A771C352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B8CDB0F9-2703-4F30-846C-6F6072D838B3}"/>
                </a:ext>
              </a:extLst>
            </p:cNvPr>
            <p:cNvGrpSpPr/>
            <p:nvPr/>
          </p:nvGrpSpPr>
          <p:grpSpPr>
            <a:xfrm>
              <a:off x="3309237" y="4344479"/>
              <a:ext cx="357740" cy="359601"/>
              <a:chOff x="4006173" y="1067168"/>
              <a:chExt cx="357740" cy="359601"/>
            </a:xfrm>
          </p:grpSpPr>
          <p:sp>
            <p:nvSpPr>
              <p:cNvPr id="706" name="Octagon 705">
                <a:extLst>
                  <a:ext uri="{FF2B5EF4-FFF2-40B4-BE49-F238E27FC236}">
                    <a16:creationId xmlns:a16="http://schemas.microsoft.com/office/drawing/2014/main" id="{AD9157DA-E697-4107-80F4-30DE1AABAE8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7" name="Straight Connector 706">
                <a:extLst>
                  <a:ext uri="{FF2B5EF4-FFF2-40B4-BE49-F238E27FC236}">
                    <a16:creationId xmlns:a16="http://schemas.microsoft.com/office/drawing/2014/main" id="{5B4F2F29-7CDA-4A28-9F28-E87AAB9D8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>
                <a:extLst>
                  <a:ext uri="{FF2B5EF4-FFF2-40B4-BE49-F238E27FC236}">
                    <a16:creationId xmlns:a16="http://schemas.microsoft.com/office/drawing/2014/main" id="{F215113F-A8C9-4130-95A0-178C4833E8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D92C2D7E-17B2-475A-8643-1F57BAB74276}"/>
                </a:ext>
              </a:extLst>
            </p:cNvPr>
            <p:cNvGrpSpPr/>
            <p:nvPr/>
          </p:nvGrpSpPr>
          <p:grpSpPr>
            <a:xfrm>
              <a:off x="3683328" y="4344479"/>
              <a:ext cx="357740" cy="359601"/>
              <a:chOff x="4006173" y="1067168"/>
              <a:chExt cx="357740" cy="359601"/>
            </a:xfrm>
          </p:grpSpPr>
          <p:sp>
            <p:nvSpPr>
              <p:cNvPr id="703" name="Octagon 702">
                <a:extLst>
                  <a:ext uri="{FF2B5EF4-FFF2-40B4-BE49-F238E27FC236}">
                    <a16:creationId xmlns:a16="http://schemas.microsoft.com/office/drawing/2014/main" id="{36CBEADE-4DD4-4713-B172-CD3B50FCC42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4" name="Straight Connector 703">
                <a:extLst>
                  <a:ext uri="{FF2B5EF4-FFF2-40B4-BE49-F238E27FC236}">
                    <a16:creationId xmlns:a16="http://schemas.microsoft.com/office/drawing/2014/main" id="{DFC6BF8B-CCB5-414E-8CD9-9B4AC696B6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>
                <a:extLst>
                  <a:ext uri="{FF2B5EF4-FFF2-40B4-BE49-F238E27FC236}">
                    <a16:creationId xmlns:a16="http://schemas.microsoft.com/office/drawing/2014/main" id="{5CAF0C7E-3107-4BF6-B38B-B6AAEE5640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0" name="Group 609">
              <a:extLst>
                <a:ext uri="{FF2B5EF4-FFF2-40B4-BE49-F238E27FC236}">
                  <a16:creationId xmlns:a16="http://schemas.microsoft.com/office/drawing/2014/main" id="{2E013D76-F227-4945-BA93-D293DD9C65E4}"/>
                </a:ext>
              </a:extLst>
            </p:cNvPr>
            <p:cNvGrpSpPr/>
            <p:nvPr/>
          </p:nvGrpSpPr>
          <p:grpSpPr>
            <a:xfrm>
              <a:off x="4057419" y="4344479"/>
              <a:ext cx="357740" cy="359601"/>
              <a:chOff x="4006173" y="1067168"/>
              <a:chExt cx="357740" cy="359601"/>
            </a:xfrm>
          </p:grpSpPr>
          <p:sp>
            <p:nvSpPr>
              <p:cNvPr id="700" name="Octagon 699">
                <a:extLst>
                  <a:ext uri="{FF2B5EF4-FFF2-40B4-BE49-F238E27FC236}">
                    <a16:creationId xmlns:a16="http://schemas.microsoft.com/office/drawing/2014/main" id="{B49DE7ED-0753-406B-82BF-9FB6CD62771D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2D2D9B90-C463-4473-A9C3-EE8236E1BF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BF33A635-98F8-4F1B-953B-D913956B25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C970B11A-CFD7-4888-9BEA-3FF79B7220D3}"/>
                </a:ext>
              </a:extLst>
            </p:cNvPr>
            <p:cNvGrpSpPr/>
            <p:nvPr/>
          </p:nvGrpSpPr>
          <p:grpSpPr>
            <a:xfrm>
              <a:off x="4431511" y="4344479"/>
              <a:ext cx="357740" cy="359601"/>
              <a:chOff x="4006173" y="1067168"/>
              <a:chExt cx="357740" cy="359601"/>
            </a:xfrm>
          </p:grpSpPr>
          <p:sp>
            <p:nvSpPr>
              <p:cNvPr id="697" name="Octagon 696">
                <a:extLst>
                  <a:ext uri="{FF2B5EF4-FFF2-40B4-BE49-F238E27FC236}">
                    <a16:creationId xmlns:a16="http://schemas.microsoft.com/office/drawing/2014/main" id="{EB94A5D4-F81D-4108-948F-3D42E4F5D2AD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E6FF3953-8AD0-4B63-8FA0-F4E6E75230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B375D3B8-382E-4570-86E9-3425BCE0BF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2C8A31CB-0DFE-46A3-AC40-A674D693A3F8}"/>
                </a:ext>
              </a:extLst>
            </p:cNvPr>
            <p:cNvGrpSpPr/>
            <p:nvPr/>
          </p:nvGrpSpPr>
          <p:grpSpPr>
            <a:xfrm>
              <a:off x="2935146" y="4344479"/>
              <a:ext cx="357740" cy="359601"/>
              <a:chOff x="4006173" y="1067168"/>
              <a:chExt cx="357740" cy="359601"/>
            </a:xfrm>
          </p:grpSpPr>
          <p:sp>
            <p:nvSpPr>
              <p:cNvPr id="694" name="Octagon 693">
                <a:extLst>
                  <a:ext uri="{FF2B5EF4-FFF2-40B4-BE49-F238E27FC236}">
                    <a16:creationId xmlns:a16="http://schemas.microsoft.com/office/drawing/2014/main" id="{F352BC20-089C-457F-949E-B9FC45D3B1D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F3F66C1D-7EB5-47B8-B671-EF374D3946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8AD13FFA-4D07-412F-9095-C8CDCED09E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ACB94F36-E345-477D-87A8-B61A250C1687}"/>
                </a:ext>
              </a:extLst>
            </p:cNvPr>
            <p:cNvGrpSpPr/>
            <p:nvPr/>
          </p:nvGrpSpPr>
          <p:grpSpPr>
            <a:xfrm>
              <a:off x="1066162" y="4723966"/>
              <a:ext cx="357740" cy="359601"/>
              <a:chOff x="4006173" y="1067168"/>
              <a:chExt cx="357740" cy="359601"/>
            </a:xfrm>
          </p:grpSpPr>
          <p:sp>
            <p:nvSpPr>
              <p:cNvPr id="691" name="Octagon 690">
                <a:extLst>
                  <a:ext uri="{FF2B5EF4-FFF2-40B4-BE49-F238E27FC236}">
                    <a16:creationId xmlns:a16="http://schemas.microsoft.com/office/drawing/2014/main" id="{6FA3EEDD-ABB6-4E13-B56E-EDBBF5CFB9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AFEDBB2D-6F93-43A7-AC52-584105A642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40C0520B-6A16-491B-9256-B877D1B069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4" name="Group 613">
              <a:extLst>
                <a:ext uri="{FF2B5EF4-FFF2-40B4-BE49-F238E27FC236}">
                  <a16:creationId xmlns:a16="http://schemas.microsoft.com/office/drawing/2014/main" id="{78C46C91-A29A-4593-B666-93DB402819AF}"/>
                </a:ext>
              </a:extLst>
            </p:cNvPr>
            <p:cNvGrpSpPr/>
            <p:nvPr/>
          </p:nvGrpSpPr>
          <p:grpSpPr>
            <a:xfrm>
              <a:off x="1440253" y="4723966"/>
              <a:ext cx="357740" cy="359601"/>
              <a:chOff x="4006173" y="1067168"/>
              <a:chExt cx="357740" cy="359601"/>
            </a:xfrm>
          </p:grpSpPr>
          <p:sp>
            <p:nvSpPr>
              <p:cNvPr id="688" name="Octagon 687">
                <a:extLst>
                  <a:ext uri="{FF2B5EF4-FFF2-40B4-BE49-F238E27FC236}">
                    <a16:creationId xmlns:a16="http://schemas.microsoft.com/office/drawing/2014/main" id="{AF23243E-55D0-4EBE-828C-48525E3BD15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25F14763-8066-4ED0-8CCF-5429104FD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266E5961-9DB4-49EF-A0EC-FA744A521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C8CEC926-CAAE-43A0-A9E3-6523336EFB2D}"/>
                </a:ext>
              </a:extLst>
            </p:cNvPr>
            <p:cNvGrpSpPr/>
            <p:nvPr/>
          </p:nvGrpSpPr>
          <p:grpSpPr>
            <a:xfrm>
              <a:off x="1814344" y="4723966"/>
              <a:ext cx="357740" cy="359601"/>
              <a:chOff x="4006173" y="1067168"/>
              <a:chExt cx="357740" cy="359601"/>
            </a:xfrm>
          </p:grpSpPr>
          <p:sp>
            <p:nvSpPr>
              <p:cNvPr id="685" name="Octagon 684">
                <a:extLst>
                  <a:ext uri="{FF2B5EF4-FFF2-40B4-BE49-F238E27FC236}">
                    <a16:creationId xmlns:a16="http://schemas.microsoft.com/office/drawing/2014/main" id="{5491B5D8-9895-4D5D-A061-C98A4D630F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792DA9A0-2A80-4340-842B-9CC2551EC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B8E04EE5-4DD5-429A-A63B-2E54F269C7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8D2DBA65-44ED-46D5-B7B5-D54C581BAE02}"/>
                </a:ext>
              </a:extLst>
            </p:cNvPr>
            <p:cNvGrpSpPr/>
            <p:nvPr/>
          </p:nvGrpSpPr>
          <p:grpSpPr>
            <a:xfrm>
              <a:off x="2188435" y="4723966"/>
              <a:ext cx="357740" cy="359601"/>
              <a:chOff x="4006173" y="1067168"/>
              <a:chExt cx="357740" cy="359601"/>
            </a:xfrm>
          </p:grpSpPr>
          <p:sp>
            <p:nvSpPr>
              <p:cNvPr id="682" name="Octagon 681">
                <a:extLst>
                  <a:ext uri="{FF2B5EF4-FFF2-40B4-BE49-F238E27FC236}">
                    <a16:creationId xmlns:a16="http://schemas.microsoft.com/office/drawing/2014/main" id="{E7665B3F-408E-4C77-A528-0C738F81150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E206F053-E280-4DA3-87A6-FF34A2E675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14C7D905-2D8B-4942-8E3B-6A751ADCF3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0D5458BE-A75B-426C-AC6F-9C27EADC0F2F}"/>
                </a:ext>
              </a:extLst>
            </p:cNvPr>
            <p:cNvGrpSpPr/>
            <p:nvPr/>
          </p:nvGrpSpPr>
          <p:grpSpPr>
            <a:xfrm>
              <a:off x="2562526" y="4723966"/>
              <a:ext cx="357740" cy="359601"/>
              <a:chOff x="4006173" y="1067168"/>
              <a:chExt cx="357740" cy="359601"/>
            </a:xfrm>
          </p:grpSpPr>
          <p:sp>
            <p:nvSpPr>
              <p:cNvPr id="679" name="Octagon 678">
                <a:extLst>
                  <a:ext uri="{FF2B5EF4-FFF2-40B4-BE49-F238E27FC236}">
                    <a16:creationId xmlns:a16="http://schemas.microsoft.com/office/drawing/2014/main" id="{34707ECE-C64C-43C9-B23F-9DA1C7660C5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1EBDFEA7-93A0-4393-9D57-91F374592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1107BB98-1678-486F-BAE2-61250F3A79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0A18D3FE-0422-4DBD-AED3-E5817D021613}"/>
                </a:ext>
              </a:extLst>
            </p:cNvPr>
            <p:cNvGrpSpPr/>
            <p:nvPr/>
          </p:nvGrpSpPr>
          <p:grpSpPr>
            <a:xfrm>
              <a:off x="3310708" y="4723966"/>
              <a:ext cx="357740" cy="359601"/>
              <a:chOff x="4006173" y="1067168"/>
              <a:chExt cx="357740" cy="359601"/>
            </a:xfrm>
          </p:grpSpPr>
          <p:sp>
            <p:nvSpPr>
              <p:cNvPr id="676" name="Octagon 675">
                <a:extLst>
                  <a:ext uri="{FF2B5EF4-FFF2-40B4-BE49-F238E27FC236}">
                    <a16:creationId xmlns:a16="http://schemas.microsoft.com/office/drawing/2014/main" id="{41CBDC34-F14D-44A1-A9A4-F374A202331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83E9DA85-4C8C-4ABC-80A8-BC611E044C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770F514C-7836-4E64-BE77-7D50A97C84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C2F01408-32A3-41ED-8FD9-0AE191B31E83}"/>
                </a:ext>
              </a:extLst>
            </p:cNvPr>
            <p:cNvGrpSpPr/>
            <p:nvPr/>
          </p:nvGrpSpPr>
          <p:grpSpPr>
            <a:xfrm>
              <a:off x="3684799" y="4723966"/>
              <a:ext cx="357740" cy="359601"/>
              <a:chOff x="4006173" y="1067168"/>
              <a:chExt cx="357740" cy="359601"/>
            </a:xfrm>
          </p:grpSpPr>
          <p:sp>
            <p:nvSpPr>
              <p:cNvPr id="673" name="Octagon 672">
                <a:extLst>
                  <a:ext uri="{FF2B5EF4-FFF2-40B4-BE49-F238E27FC236}">
                    <a16:creationId xmlns:a16="http://schemas.microsoft.com/office/drawing/2014/main" id="{88F3E38A-C53A-4E56-830C-9250CA4177E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4DC3FF0A-1BA8-4EEB-AD88-85B89B92D6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05120676-1363-4974-96EE-048F45F0BA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B229B67C-5F31-4F02-88DB-B45082A0818E}"/>
                </a:ext>
              </a:extLst>
            </p:cNvPr>
            <p:cNvGrpSpPr/>
            <p:nvPr/>
          </p:nvGrpSpPr>
          <p:grpSpPr>
            <a:xfrm>
              <a:off x="4058890" y="4723966"/>
              <a:ext cx="357740" cy="359601"/>
              <a:chOff x="4006173" y="1067168"/>
              <a:chExt cx="357740" cy="359601"/>
            </a:xfrm>
          </p:grpSpPr>
          <p:sp>
            <p:nvSpPr>
              <p:cNvPr id="670" name="Octagon 669">
                <a:extLst>
                  <a:ext uri="{FF2B5EF4-FFF2-40B4-BE49-F238E27FC236}">
                    <a16:creationId xmlns:a16="http://schemas.microsoft.com/office/drawing/2014/main" id="{B869397A-9A29-4DF0-A00C-A4EC39BD66C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48687FAF-ACFB-40BF-9B73-34CB5A70AF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587782E3-7AC7-47EA-A398-52E1B9AE76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B62E5815-982E-4390-AE20-6E5AA7445B6B}"/>
                </a:ext>
              </a:extLst>
            </p:cNvPr>
            <p:cNvGrpSpPr/>
            <p:nvPr/>
          </p:nvGrpSpPr>
          <p:grpSpPr>
            <a:xfrm>
              <a:off x="4432982" y="4723966"/>
              <a:ext cx="357740" cy="359601"/>
              <a:chOff x="4006173" y="1067168"/>
              <a:chExt cx="357740" cy="359601"/>
            </a:xfrm>
          </p:grpSpPr>
          <p:sp>
            <p:nvSpPr>
              <p:cNvPr id="667" name="Octagon 666">
                <a:extLst>
                  <a:ext uri="{FF2B5EF4-FFF2-40B4-BE49-F238E27FC236}">
                    <a16:creationId xmlns:a16="http://schemas.microsoft.com/office/drawing/2014/main" id="{9659AC17-13DB-4E81-A898-266955EF62A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8A2B0CC8-657B-4F1F-8035-14226E706D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16E6F2A6-5622-4E4B-ABB5-D4665C7FC8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553A75DD-B4F1-469E-85B5-D96EE3495D51}"/>
                </a:ext>
              </a:extLst>
            </p:cNvPr>
            <p:cNvGrpSpPr/>
            <p:nvPr/>
          </p:nvGrpSpPr>
          <p:grpSpPr>
            <a:xfrm>
              <a:off x="2936617" y="4723966"/>
              <a:ext cx="357740" cy="359601"/>
              <a:chOff x="4006173" y="1067168"/>
              <a:chExt cx="357740" cy="359601"/>
            </a:xfrm>
          </p:grpSpPr>
          <p:sp>
            <p:nvSpPr>
              <p:cNvPr id="664" name="Octagon 663">
                <a:extLst>
                  <a:ext uri="{FF2B5EF4-FFF2-40B4-BE49-F238E27FC236}">
                    <a16:creationId xmlns:a16="http://schemas.microsoft.com/office/drawing/2014/main" id="{1B9A7EA3-366F-44CD-B5CC-B1FE752DBB9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FF8D20AE-5776-4497-A517-DD75698523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F3FE1D1A-0B42-4648-9C52-084CD68D8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3E1A0004-79CB-4D1F-8E43-39E7615D4813}"/>
                </a:ext>
              </a:extLst>
            </p:cNvPr>
            <p:cNvGrpSpPr/>
            <p:nvPr/>
          </p:nvGrpSpPr>
          <p:grpSpPr>
            <a:xfrm>
              <a:off x="1063987" y="5105791"/>
              <a:ext cx="357740" cy="359601"/>
              <a:chOff x="4006173" y="1067168"/>
              <a:chExt cx="357740" cy="359601"/>
            </a:xfrm>
          </p:grpSpPr>
          <p:sp>
            <p:nvSpPr>
              <p:cNvPr id="661" name="Octagon 660">
                <a:extLst>
                  <a:ext uri="{FF2B5EF4-FFF2-40B4-BE49-F238E27FC236}">
                    <a16:creationId xmlns:a16="http://schemas.microsoft.com/office/drawing/2014/main" id="{9F557504-A1AF-4127-B60D-2597A07F479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B6DBAD30-FD92-4735-B04C-793F60D13E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B00A2516-A699-46C6-AFA6-B820BB7C34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10A471F0-3150-40D5-B40B-5ABD2CF8CACE}"/>
                </a:ext>
              </a:extLst>
            </p:cNvPr>
            <p:cNvGrpSpPr/>
            <p:nvPr/>
          </p:nvGrpSpPr>
          <p:grpSpPr>
            <a:xfrm>
              <a:off x="1438078" y="5105791"/>
              <a:ext cx="357740" cy="359601"/>
              <a:chOff x="4006173" y="1067168"/>
              <a:chExt cx="357740" cy="359601"/>
            </a:xfrm>
          </p:grpSpPr>
          <p:sp>
            <p:nvSpPr>
              <p:cNvPr id="658" name="Octagon 657">
                <a:extLst>
                  <a:ext uri="{FF2B5EF4-FFF2-40B4-BE49-F238E27FC236}">
                    <a16:creationId xmlns:a16="http://schemas.microsoft.com/office/drawing/2014/main" id="{658134D4-18BD-4EE9-A2F2-0C0A2B77FFE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A4EEB249-E0D5-46F8-A042-1897C536AE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7463D8CF-12F4-45E5-A145-AB113257A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C74A8E07-B8A3-4536-ABED-D9EBE5B6341B}"/>
                </a:ext>
              </a:extLst>
            </p:cNvPr>
            <p:cNvGrpSpPr/>
            <p:nvPr/>
          </p:nvGrpSpPr>
          <p:grpSpPr>
            <a:xfrm>
              <a:off x="1812169" y="5105791"/>
              <a:ext cx="357740" cy="359601"/>
              <a:chOff x="4006173" y="1067168"/>
              <a:chExt cx="357740" cy="359601"/>
            </a:xfrm>
          </p:grpSpPr>
          <p:sp>
            <p:nvSpPr>
              <p:cNvPr id="655" name="Octagon 654">
                <a:extLst>
                  <a:ext uri="{FF2B5EF4-FFF2-40B4-BE49-F238E27FC236}">
                    <a16:creationId xmlns:a16="http://schemas.microsoft.com/office/drawing/2014/main" id="{5E0B435F-2BA3-4D99-8C28-8125C43EF00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5C9E88A5-8786-403B-A490-A528D9DFC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5457BB9F-EE43-4B77-B4C9-6AAE76197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CD1402DB-6838-4CBB-97EF-C11771634D9C}"/>
                </a:ext>
              </a:extLst>
            </p:cNvPr>
            <p:cNvGrpSpPr/>
            <p:nvPr/>
          </p:nvGrpSpPr>
          <p:grpSpPr>
            <a:xfrm>
              <a:off x="2186260" y="5105791"/>
              <a:ext cx="357740" cy="359601"/>
              <a:chOff x="4006173" y="1067168"/>
              <a:chExt cx="357740" cy="359601"/>
            </a:xfrm>
          </p:grpSpPr>
          <p:sp>
            <p:nvSpPr>
              <p:cNvPr id="652" name="Octagon 651">
                <a:extLst>
                  <a:ext uri="{FF2B5EF4-FFF2-40B4-BE49-F238E27FC236}">
                    <a16:creationId xmlns:a16="http://schemas.microsoft.com/office/drawing/2014/main" id="{372F332C-5725-42BD-9627-34EE93892AE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7BC757C5-75CF-4C43-8488-C70D835753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F0EBCC6B-22A2-47A0-8EC5-9A4167630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471DDD11-5A12-49A5-B56B-34FAFDD4B144}"/>
                </a:ext>
              </a:extLst>
            </p:cNvPr>
            <p:cNvGrpSpPr/>
            <p:nvPr/>
          </p:nvGrpSpPr>
          <p:grpSpPr>
            <a:xfrm>
              <a:off x="2560351" y="5105791"/>
              <a:ext cx="357740" cy="359601"/>
              <a:chOff x="4006173" y="1067168"/>
              <a:chExt cx="357740" cy="359601"/>
            </a:xfrm>
          </p:grpSpPr>
          <p:sp>
            <p:nvSpPr>
              <p:cNvPr id="649" name="Octagon 648">
                <a:extLst>
                  <a:ext uri="{FF2B5EF4-FFF2-40B4-BE49-F238E27FC236}">
                    <a16:creationId xmlns:a16="http://schemas.microsoft.com/office/drawing/2014/main" id="{34C0025E-B9AA-40D0-A591-E12FF08615D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CC0A11C-1624-41F4-812D-D0ECF12927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9C62BEEA-4D8A-434B-8F1A-8AE8E32760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8" name="Group 627">
              <a:extLst>
                <a:ext uri="{FF2B5EF4-FFF2-40B4-BE49-F238E27FC236}">
                  <a16:creationId xmlns:a16="http://schemas.microsoft.com/office/drawing/2014/main" id="{F03B84A2-9EDC-492F-913C-FA49DD7C0789}"/>
                </a:ext>
              </a:extLst>
            </p:cNvPr>
            <p:cNvGrpSpPr/>
            <p:nvPr/>
          </p:nvGrpSpPr>
          <p:grpSpPr>
            <a:xfrm>
              <a:off x="3308533" y="5105791"/>
              <a:ext cx="357740" cy="359601"/>
              <a:chOff x="4006173" y="1067168"/>
              <a:chExt cx="357740" cy="359601"/>
            </a:xfrm>
          </p:grpSpPr>
          <p:sp>
            <p:nvSpPr>
              <p:cNvPr id="646" name="Octagon 645">
                <a:extLst>
                  <a:ext uri="{FF2B5EF4-FFF2-40B4-BE49-F238E27FC236}">
                    <a16:creationId xmlns:a16="http://schemas.microsoft.com/office/drawing/2014/main" id="{83988A62-C91D-4160-8E20-91B115E6980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9EAB1D19-C4B5-44D0-A42D-96C9F62E02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F77D953F-5CC5-4557-BA50-4B55D682B8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0EF1BAD0-7055-4B65-A9B5-936A38D46CB8}"/>
                </a:ext>
              </a:extLst>
            </p:cNvPr>
            <p:cNvGrpSpPr/>
            <p:nvPr/>
          </p:nvGrpSpPr>
          <p:grpSpPr>
            <a:xfrm>
              <a:off x="3682624" y="5105791"/>
              <a:ext cx="357740" cy="359601"/>
              <a:chOff x="4006173" y="1067168"/>
              <a:chExt cx="357740" cy="359601"/>
            </a:xfrm>
          </p:grpSpPr>
          <p:sp>
            <p:nvSpPr>
              <p:cNvPr id="643" name="Octagon 642">
                <a:extLst>
                  <a:ext uri="{FF2B5EF4-FFF2-40B4-BE49-F238E27FC236}">
                    <a16:creationId xmlns:a16="http://schemas.microsoft.com/office/drawing/2014/main" id="{9D973B44-A133-4943-B176-7A30BFCF4A8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C432DEC7-00DD-43EE-9076-ACDF8FE54D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77BD2A03-6390-4D7D-92C1-C13E1054E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0" name="Group 629">
              <a:extLst>
                <a:ext uri="{FF2B5EF4-FFF2-40B4-BE49-F238E27FC236}">
                  <a16:creationId xmlns:a16="http://schemas.microsoft.com/office/drawing/2014/main" id="{6CFCF72F-3DA8-45AA-97EF-9EB4FF073B26}"/>
                </a:ext>
              </a:extLst>
            </p:cNvPr>
            <p:cNvGrpSpPr/>
            <p:nvPr/>
          </p:nvGrpSpPr>
          <p:grpSpPr>
            <a:xfrm>
              <a:off x="4056715" y="5105791"/>
              <a:ext cx="357740" cy="359601"/>
              <a:chOff x="4006173" y="1067168"/>
              <a:chExt cx="357740" cy="359601"/>
            </a:xfrm>
          </p:grpSpPr>
          <p:sp>
            <p:nvSpPr>
              <p:cNvPr id="640" name="Octagon 639">
                <a:extLst>
                  <a:ext uri="{FF2B5EF4-FFF2-40B4-BE49-F238E27FC236}">
                    <a16:creationId xmlns:a16="http://schemas.microsoft.com/office/drawing/2014/main" id="{63DE080C-1E1C-43AF-BA5B-BB36F53777D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5C8D333C-0A16-405B-A5C8-0346D91029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BE972EDA-D12A-45EE-82DF-75A9EFE808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1" name="Group 630">
              <a:extLst>
                <a:ext uri="{FF2B5EF4-FFF2-40B4-BE49-F238E27FC236}">
                  <a16:creationId xmlns:a16="http://schemas.microsoft.com/office/drawing/2014/main" id="{3CE737AA-B169-45CD-BC18-392EB5AC60CD}"/>
                </a:ext>
              </a:extLst>
            </p:cNvPr>
            <p:cNvGrpSpPr/>
            <p:nvPr/>
          </p:nvGrpSpPr>
          <p:grpSpPr>
            <a:xfrm>
              <a:off x="4430807" y="5105791"/>
              <a:ext cx="357740" cy="359601"/>
              <a:chOff x="4006173" y="1067168"/>
              <a:chExt cx="357740" cy="359601"/>
            </a:xfrm>
          </p:grpSpPr>
          <p:sp>
            <p:nvSpPr>
              <p:cNvPr id="637" name="Octagon 636">
                <a:extLst>
                  <a:ext uri="{FF2B5EF4-FFF2-40B4-BE49-F238E27FC236}">
                    <a16:creationId xmlns:a16="http://schemas.microsoft.com/office/drawing/2014/main" id="{B8DCAF0C-5F5C-4C78-BED1-BB1295F69DD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EC8B68EA-3EA9-4D27-AF0B-D778579DD7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823261AC-6E59-4B0C-B9AE-88434D0E5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723E206E-7DBA-4996-B440-4682CC9572F8}"/>
                </a:ext>
              </a:extLst>
            </p:cNvPr>
            <p:cNvGrpSpPr/>
            <p:nvPr/>
          </p:nvGrpSpPr>
          <p:grpSpPr>
            <a:xfrm>
              <a:off x="2934442" y="5105791"/>
              <a:ext cx="357740" cy="359601"/>
              <a:chOff x="4006173" y="1067168"/>
              <a:chExt cx="357740" cy="359601"/>
            </a:xfrm>
          </p:grpSpPr>
          <p:sp>
            <p:nvSpPr>
              <p:cNvPr id="634" name="Octagon 633">
                <a:extLst>
                  <a:ext uri="{FF2B5EF4-FFF2-40B4-BE49-F238E27FC236}">
                    <a16:creationId xmlns:a16="http://schemas.microsoft.com/office/drawing/2014/main" id="{59EAFF57-23C5-4611-8CA3-1CECA8E74B9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BE9CA99D-33F8-4D02-BF41-2507B8990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D99108C-7F6B-46CC-A39E-8EDA4EB5B8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5" name="Rectangle 814">
            <a:extLst>
              <a:ext uri="{FF2B5EF4-FFF2-40B4-BE49-F238E27FC236}">
                <a16:creationId xmlns:a16="http://schemas.microsoft.com/office/drawing/2014/main" id="{64DC0ACF-3AFC-4E71-B9D2-7D4BB81856B5}"/>
              </a:ext>
            </a:extLst>
          </p:cNvPr>
          <p:cNvSpPr/>
          <p:nvPr/>
        </p:nvSpPr>
        <p:spPr>
          <a:xfrm>
            <a:off x="504814" y="1123759"/>
            <a:ext cx="3870000" cy="2376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856000" lon="3066000" rev="3042000"/>
            </a:camera>
            <a:lightRig rig="threePt" dir="t"/>
          </a:scene3d>
          <a:sp3d extrusionH="12700" contourW="12700" prstMaterial="plastic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E2324-536A-45C7-A6A9-DBF824D1258E}"/>
              </a:ext>
            </a:extLst>
          </p:cNvPr>
          <p:cNvSpPr/>
          <p:nvPr/>
        </p:nvSpPr>
        <p:spPr>
          <a:xfrm>
            <a:off x="475425" y="412225"/>
            <a:ext cx="3870000" cy="2376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>
              <a:rot lat="2856000" lon="3066000" rev="13842001"/>
            </a:camera>
            <a:lightRig rig="threePt" dir="t"/>
          </a:scene3d>
          <a:sp3d extrusionH="50800" contourW="12700" prstMaterial="plastic">
            <a:contourClr>
              <a:schemeClr val="accent1">
                <a:lumMod val="20000"/>
                <a:lumOff val="8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0" name="Frame 389">
            <a:extLst>
              <a:ext uri="{FF2B5EF4-FFF2-40B4-BE49-F238E27FC236}">
                <a16:creationId xmlns:a16="http://schemas.microsoft.com/office/drawing/2014/main" id="{F45A3BB6-07A2-48F6-B0F8-19D8D4B328E5}"/>
              </a:ext>
            </a:extLst>
          </p:cNvPr>
          <p:cNvSpPr/>
          <p:nvPr/>
        </p:nvSpPr>
        <p:spPr>
          <a:xfrm>
            <a:off x="477634" y="-321007"/>
            <a:ext cx="3870000" cy="2376000"/>
          </a:xfrm>
          <a:prstGeom prst="frame">
            <a:avLst>
              <a:gd name="adj1" fmla="val 1327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856000" lon="3066000" rev="3042000"/>
            </a:camera>
            <a:lightRig rig="threePt" dir="t"/>
          </a:scene3d>
          <a:sp3d extrusionH="25400" contourW="12700" prstMaterial="dkEdge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C4D33A0B-8C85-4B4F-9F59-85B428E8D10C}"/>
              </a:ext>
            </a:extLst>
          </p:cNvPr>
          <p:cNvSpPr txBox="1"/>
          <p:nvPr/>
        </p:nvSpPr>
        <p:spPr>
          <a:xfrm>
            <a:off x="4751919" y="939094"/>
            <a:ext cx="2946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Aluminium frame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DA2C865E-B293-4305-ABEB-6628F9DD187F}"/>
              </a:ext>
            </a:extLst>
          </p:cNvPr>
          <p:cNvSpPr txBox="1"/>
          <p:nvPr/>
        </p:nvSpPr>
        <p:spPr>
          <a:xfrm>
            <a:off x="4751918" y="1685664"/>
            <a:ext cx="2946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Glass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123DF24E-75DD-4B4A-A89B-80A938EF1012}"/>
              </a:ext>
            </a:extLst>
          </p:cNvPr>
          <p:cNvSpPr txBox="1"/>
          <p:nvPr/>
        </p:nvSpPr>
        <p:spPr>
          <a:xfrm>
            <a:off x="4753264" y="2365847"/>
            <a:ext cx="2946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Encapsulant (EVA)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99D2BF9-031F-4A83-B586-0A0A42ED3DDC}"/>
              </a:ext>
            </a:extLst>
          </p:cNvPr>
          <p:cNvSpPr txBox="1"/>
          <p:nvPr/>
        </p:nvSpPr>
        <p:spPr>
          <a:xfrm>
            <a:off x="4737097" y="3811184"/>
            <a:ext cx="2946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Encapsulant (EVA)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9EC57F45-C70C-4058-8AD0-F3A3FA7EF74A}"/>
              </a:ext>
            </a:extLst>
          </p:cNvPr>
          <p:cNvSpPr txBox="1"/>
          <p:nvPr/>
        </p:nvSpPr>
        <p:spPr>
          <a:xfrm>
            <a:off x="4751917" y="3089858"/>
            <a:ext cx="2946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Solar cells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A74F3E72-5C24-41DD-8B67-C2A5CA1EF0D8}"/>
              </a:ext>
            </a:extLst>
          </p:cNvPr>
          <p:cNvSpPr txBox="1"/>
          <p:nvPr/>
        </p:nvSpPr>
        <p:spPr>
          <a:xfrm>
            <a:off x="4747769" y="4638174"/>
            <a:ext cx="3556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Backsheet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(copolymer)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623CEA8E-3B98-479F-83EF-4FD7F8D4C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79"/>
          <a:stretch/>
        </p:blipFill>
        <p:spPr>
          <a:xfrm>
            <a:off x="8085980" y="10938"/>
            <a:ext cx="8009005" cy="543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5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17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29</cp:revision>
  <dcterms:created xsi:type="dcterms:W3CDTF">2021-10-27T05:35:25Z</dcterms:created>
  <dcterms:modified xsi:type="dcterms:W3CDTF">2022-09-30T09:09:29Z</dcterms:modified>
</cp:coreProperties>
</file>