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61" r:id="rId2"/>
  </p:sldIdLst>
  <p:sldSz cx="864076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69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5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B985B2-CF8D-49A0-9E52-29E307B00684}" type="datetimeFigureOut">
              <a:rPr lang="es-ES" smtClean="0"/>
              <a:t>09/09/2022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84225" y="1143000"/>
            <a:ext cx="52895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D555FA-EA88-4A3E-8FB8-E4109548DCF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4660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1pPr>
    <a:lvl2pPr marL="270356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2pPr>
    <a:lvl3pPr marL="540713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3pPr>
    <a:lvl4pPr marL="811069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4pPr>
    <a:lvl5pPr marL="1081426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5pPr>
    <a:lvl6pPr marL="1351781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6pPr>
    <a:lvl7pPr marL="1622137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7pPr>
    <a:lvl8pPr marL="1892493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8pPr>
    <a:lvl9pPr marL="2162850" algn="l" defTabSz="540713" rtl="0" eaLnBrk="1" latinLnBrk="0" hangingPunct="1">
      <a:defRPr sz="7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824885"/>
            <a:ext cx="6480572" cy="175477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647331"/>
            <a:ext cx="6480572" cy="12169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71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16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68350"/>
            <a:ext cx="1863165" cy="427143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68350"/>
            <a:ext cx="5481484" cy="4271432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74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338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256579"/>
            <a:ext cx="7452658" cy="20966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3373044"/>
            <a:ext cx="7452658" cy="110256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236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341750"/>
            <a:ext cx="3672324" cy="319803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341750"/>
            <a:ext cx="3672324" cy="319803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140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68350"/>
            <a:ext cx="7452658" cy="97422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235577"/>
            <a:ext cx="3655447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841114"/>
            <a:ext cx="3655447" cy="270800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235577"/>
            <a:ext cx="3673450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841114"/>
            <a:ext cx="3673450" cy="270800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856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59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36021"/>
            <a:ext cx="2786871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725712"/>
            <a:ext cx="4374386" cy="358188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12094"/>
            <a:ext cx="2786871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687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36021"/>
            <a:ext cx="2786871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725712"/>
            <a:ext cx="4374386" cy="358188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512094"/>
            <a:ext cx="2786871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136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68350"/>
            <a:ext cx="7452658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341750"/>
            <a:ext cx="7452658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671624"/>
            <a:ext cx="194417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09/09/2022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671624"/>
            <a:ext cx="291625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671624"/>
            <a:ext cx="194417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76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o 8">
            <a:extLst>
              <a:ext uri="{FF2B5EF4-FFF2-40B4-BE49-F238E27FC236}">
                <a16:creationId xmlns:a16="http://schemas.microsoft.com/office/drawing/2014/main" id="{191F80D9-5A00-4753-965A-C977DECC9E73}"/>
              </a:ext>
            </a:extLst>
          </p:cNvPr>
          <p:cNvGrpSpPr/>
          <p:nvPr/>
        </p:nvGrpSpPr>
        <p:grpSpPr>
          <a:xfrm>
            <a:off x="0" y="-459917"/>
            <a:ext cx="10106404" cy="5348555"/>
            <a:chOff x="-9188" y="1342535"/>
            <a:chExt cx="7579803" cy="3746865"/>
          </a:xfrm>
        </p:grpSpPr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DA2C865E-B293-4305-ABEB-6628F9DD187F}"/>
                </a:ext>
              </a:extLst>
            </p:cNvPr>
            <p:cNvSpPr txBox="1"/>
            <p:nvPr/>
          </p:nvSpPr>
          <p:spPr>
            <a:xfrm>
              <a:off x="4622730" y="1982856"/>
              <a:ext cx="2946539" cy="40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 err="1">
                  <a:latin typeface="Arial" panose="020B0604020202020204" pitchFamily="34" charset="0"/>
                  <a:cs typeface="Arial" panose="020B0604020202020204" pitchFamily="34" charset="0"/>
                </a:rPr>
                <a:t>Coverglass</a:t>
              </a:r>
              <a:endParaRPr lang="en-GB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123DF24E-75DD-4B4A-A89B-80A938EF1012}"/>
                </a:ext>
              </a:extLst>
            </p:cNvPr>
            <p:cNvSpPr txBox="1"/>
            <p:nvPr/>
          </p:nvSpPr>
          <p:spPr>
            <a:xfrm>
              <a:off x="4624076" y="2659866"/>
              <a:ext cx="2946539" cy="40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Adhesive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699D2BF9-031F-4A83-B586-0A0A42ED3DDC}"/>
                </a:ext>
              </a:extLst>
            </p:cNvPr>
            <p:cNvSpPr txBox="1"/>
            <p:nvPr/>
          </p:nvSpPr>
          <p:spPr>
            <a:xfrm>
              <a:off x="626472" y="4155321"/>
              <a:ext cx="2946539" cy="40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Bypass diode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9EC57F45-C70C-4058-8AD0-F3A3FA7EF74A}"/>
                </a:ext>
              </a:extLst>
            </p:cNvPr>
            <p:cNvSpPr txBox="1"/>
            <p:nvPr/>
          </p:nvSpPr>
          <p:spPr>
            <a:xfrm>
              <a:off x="4622730" y="3383877"/>
              <a:ext cx="2946539" cy="40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Solar cell</a:t>
              </a:r>
            </a:p>
          </p:txBody>
        </p:sp>
        <p:sp>
          <p:nvSpPr>
            <p:cNvPr id="497" name="TextBox 496">
              <a:extLst>
                <a:ext uri="{FF2B5EF4-FFF2-40B4-BE49-F238E27FC236}">
                  <a16:creationId xmlns:a16="http://schemas.microsoft.com/office/drawing/2014/main" id="{A74F3E72-5C24-41DD-8B67-C2A5CA1EF0D8}"/>
                </a:ext>
              </a:extLst>
            </p:cNvPr>
            <p:cNvSpPr txBox="1"/>
            <p:nvPr/>
          </p:nvSpPr>
          <p:spPr>
            <a:xfrm>
              <a:off x="172351" y="4679743"/>
              <a:ext cx="3556427" cy="409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latin typeface="Arial" panose="020B0604020202020204" pitchFamily="34" charset="0"/>
                  <a:cs typeface="Arial" panose="020B0604020202020204" pitchFamily="34" charset="0"/>
                </a:rPr>
                <a:t>Interconnector</a:t>
              </a:r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DEEA4305-069D-408C-8742-86536C91E0AD}"/>
                </a:ext>
              </a:extLst>
            </p:cNvPr>
            <p:cNvSpPr/>
            <p:nvPr/>
          </p:nvSpPr>
          <p:spPr>
            <a:xfrm>
              <a:off x="5977217" y="3244334"/>
              <a:ext cx="211838" cy="42690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ES" sz="3360" dirty="0"/>
                <a:t> 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B2C08B9-A5B6-4913-AE7C-692D577E8D6B}"/>
                </a:ext>
              </a:extLst>
            </p:cNvPr>
            <p:cNvGrpSpPr/>
            <p:nvPr/>
          </p:nvGrpSpPr>
          <p:grpSpPr>
            <a:xfrm>
              <a:off x="-9188" y="1342535"/>
              <a:ext cx="4745102" cy="3420384"/>
              <a:chOff x="0" y="1442978"/>
              <a:chExt cx="4745102" cy="3420384"/>
            </a:xfrm>
          </p:grpSpPr>
          <p:cxnSp>
            <p:nvCxnSpPr>
              <p:cNvPr id="21" name="Conector recto 20">
                <a:extLst>
                  <a:ext uri="{FF2B5EF4-FFF2-40B4-BE49-F238E27FC236}">
                    <a16:creationId xmlns:a16="http://schemas.microsoft.com/office/drawing/2014/main" id="{179DB0CD-08C4-40EF-9568-FFEC2A7CA8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337" y="3831209"/>
                <a:ext cx="57150" cy="6147"/>
              </a:xfrm>
              <a:prstGeom prst="line">
                <a:avLst/>
              </a:prstGeom>
              <a:noFill/>
              <a:ln>
                <a:solidFill>
                  <a:srgbClr val="696969"/>
                </a:solidFill>
              </a:ln>
              <a:scene3d>
                <a:camera prst="orthographicFront">
                  <a:rot lat="1286842" lon="2660499" rev="170866"/>
                </a:camera>
                <a:lightRig rig="threePt" dir="t"/>
              </a:scene3d>
              <a:sp3d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195B6B4-01FE-4AEE-952F-5A54B785A7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6587" y="3889437"/>
                <a:ext cx="57150" cy="6147"/>
              </a:xfrm>
              <a:prstGeom prst="line">
                <a:avLst/>
              </a:prstGeom>
              <a:noFill/>
              <a:ln>
                <a:solidFill>
                  <a:srgbClr val="696969"/>
                </a:solidFill>
              </a:ln>
              <a:scene3d>
                <a:camera prst="orthographicFront">
                  <a:rot lat="1286842" lon="2660499" rev="170866"/>
                </a:camera>
                <a:lightRig rig="threePt" dir="t"/>
              </a:scene3d>
              <a:sp3d extrusionH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63" name="Grupo 262">
                <a:extLst>
                  <a:ext uri="{FF2B5EF4-FFF2-40B4-BE49-F238E27FC236}">
                    <a16:creationId xmlns:a16="http://schemas.microsoft.com/office/drawing/2014/main" id="{496F3F25-5562-4943-87B2-60FF7301F5DA}"/>
                  </a:ext>
                </a:extLst>
              </p:cNvPr>
              <p:cNvGrpSpPr/>
              <p:nvPr/>
            </p:nvGrpSpPr>
            <p:grpSpPr>
              <a:xfrm rot="10800000">
                <a:off x="110562" y="2324227"/>
                <a:ext cx="4634540" cy="2539135"/>
                <a:chOff x="9078686" y="1772815"/>
                <a:chExt cx="2659848" cy="1656185"/>
              </a:xfrm>
              <a:scene3d>
                <a:camera prst="orthographicFront">
                  <a:rot lat="1357316" lon="15341694" rev="15741456"/>
                </a:camera>
                <a:lightRig rig="threePt" dir="t"/>
              </a:scene3d>
            </p:grpSpPr>
            <p:sp>
              <p:nvSpPr>
                <p:cNvPr id="265" name="Triángulo isósceles 264">
                  <a:extLst>
                    <a:ext uri="{FF2B5EF4-FFF2-40B4-BE49-F238E27FC236}">
                      <a16:creationId xmlns:a16="http://schemas.microsoft.com/office/drawing/2014/main" id="{C7C5D5BC-F0D8-4355-BD60-6AEFC0E75AEF}"/>
                    </a:ext>
                  </a:extLst>
                </p:cNvPr>
                <p:cNvSpPr/>
                <p:nvPr/>
              </p:nvSpPr>
              <p:spPr>
                <a:xfrm rot="10800000">
                  <a:off x="11485592" y="1772815"/>
                  <a:ext cx="252940" cy="274644"/>
                </a:xfrm>
                <a:prstGeom prst="triangle">
                  <a:avLst>
                    <a:gd name="adj" fmla="val 0"/>
                  </a:avLst>
                </a:prstGeom>
                <a:solidFill>
                  <a:srgbClr val="002060"/>
                </a:solidFill>
                <a:ln>
                  <a:noFill/>
                </a:ln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3360"/>
                </a:p>
              </p:txBody>
            </p:sp>
            <p:sp>
              <p:nvSpPr>
                <p:cNvPr id="264" name="Rectángulo: esquinas superiores cortadas 263">
                  <a:extLst>
                    <a:ext uri="{FF2B5EF4-FFF2-40B4-BE49-F238E27FC236}">
                      <a16:creationId xmlns:a16="http://schemas.microsoft.com/office/drawing/2014/main" id="{92C0041E-998C-470B-9D96-51F2D9469512}"/>
                    </a:ext>
                  </a:extLst>
                </p:cNvPr>
                <p:cNvSpPr/>
                <p:nvPr/>
              </p:nvSpPr>
              <p:spPr>
                <a:xfrm>
                  <a:off x="9078686" y="1772816"/>
                  <a:ext cx="2659848" cy="1656184"/>
                </a:xfrm>
                <a:prstGeom prst="snip2SameRect">
                  <a:avLst>
                    <a:gd name="adj1" fmla="val 20835"/>
                    <a:gd name="adj2" fmla="val 0"/>
                  </a:avLst>
                </a:prstGeom>
                <a:solidFill>
                  <a:srgbClr val="002060"/>
                </a:solidFill>
                <a:ln>
                  <a:solidFill>
                    <a:srgbClr val="002060"/>
                  </a:solidFill>
                </a:ln>
                <a:sp3d prstMaterial="dkEdge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ES" sz="3360" dirty="0"/>
                </a:p>
              </p:txBody>
            </p:sp>
          </p:grpSp>
          <p:sp>
            <p:nvSpPr>
              <p:cNvPr id="261" name="Rectángulo: esquinas superiores cortadas 260">
                <a:extLst>
                  <a:ext uri="{FF2B5EF4-FFF2-40B4-BE49-F238E27FC236}">
                    <a16:creationId xmlns:a16="http://schemas.microsoft.com/office/drawing/2014/main" id="{1CE2F6ED-15BA-413C-A15B-DC3F543B88ED}"/>
                  </a:ext>
                </a:extLst>
              </p:cNvPr>
              <p:cNvSpPr/>
              <p:nvPr/>
            </p:nvSpPr>
            <p:spPr>
              <a:xfrm rot="10800000">
                <a:off x="103298" y="1903164"/>
                <a:ext cx="4634540" cy="2539133"/>
              </a:xfrm>
              <a:prstGeom prst="snip2SameRect">
                <a:avLst>
                  <a:gd name="adj1" fmla="val 20835"/>
                  <a:gd name="adj2" fmla="val 0"/>
                </a:avLst>
              </a:prstGeom>
              <a:solidFill>
                <a:schemeClr val="accent5">
                  <a:lumMod val="20000"/>
                  <a:lumOff val="80000"/>
                  <a:alpha val="16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1356000" lon="15342000" rev="15744000"/>
                </a:camera>
                <a:lightRig rig="threePt" dir="t"/>
              </a:scene3d>
              <a:sp3d extrusionH="6350" contourW="6350" prstMaterial="plastic"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3360" dirty="0"/>
              </a:p>
            </p:txBody>
          </p:sp>
          <p:sp>
            <p:nvSpPr>
              <p:cNvPr id="16" name="Forma libre: forma 15">
                <a:extLst>
                  <a:ext uri="{FF2B5EF4-FFF2-40B4-BE49-F238E27FC236}">
                    <a16:creationId xmlns:a16="http://schemas.microsoft.com/office/drawing/2014/main" id="{E1369532-F48C-4AB7-AC11-EAB666792636}"/>
                  </a:ext>
                </a:extLst>
              </p:cNvPr>
              <p:cNvSpPr/>
              <p:nvPr/>
            </p:nvSpPr>
            <p:spPr>
              <a:xfrm>
                <a:off x="1332504" y="3023780"/>
                <a:ext cx="474657" cy="203030"/>
              </a:xfrm>
              <a:custGeom>
                <a:avLst/>
                <a:gdLst>
                  <a:gd name="connsiteX0" fmla="*/ 0 w 1272540"/>
                  <a:gd name="connsiteY0" fmla="*/ 483174 h 519835"/>
                  <a:gd name="connsiteX1" fmla="*/ 365760 w 1272540"/>
                  <a:gd name="connsiteY1" fmla="*/ 483174 h 519835"/>
                  <a:gd name="connsiteX2" fmla="*/ 502920 w 1272540"/>
                  <a:gd name="connsiteY2" fmla="*/ 102174 h 519835"/>
                  <a:gd name="connsiteX3" fmla="*/ 784860 w 1272540"/>
                  <a:gd name="connsiteY3" fmla="*/ 3114 h 519835"/>
                  <a:gd name="connsiteX4" fmla="*/ 944880 w 1272540"/>
                  <a:gd name="connsiteY4" fmla="*/ 185994 h 519835"/>
                  <a:gd name="connsiteX5" fmla="*/ 1066800 w 1272540"/>
                  <a:gd name="connsiteY5" fmla="*/ 346014 h 519835"/>
                  <a:gd name="connsiteX6" fmla="*/ 1272540 w 1272540"/>
                  <a:gd name="connsiteY6" fmla="*/ 368874 h 51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2540" h="519835">
                    <a:moveTo>
                      <a:pt x="0" y="483174"/>
                    </a:moveTo>
                    <a:cubicBezTo>
                      <a:pt x="140970" y="514924"/>
                      <a:pt x="281940" y="546674"/>
                      <a:pt x="365760" y="483174"/>
                    </a:cubicBezTo>
                    <a:cubicBezTo>
                      <a:pt x="449580" y="419674"/>
                      <a:pt x="433070" y="182184"/>
                      <a:pt x="502920" y="102174"/>
                    </a:cubicBezTo>
                    <a:cubicBezTo>
                      <a:pt x="572770" y="22164"/>
                      <a:pt x="711200" y="-10856"/>
                      <a:pt x="784860" y="3114"/>
                    </a:cubicBezTo>
                    <a:cubicBezTo>
                      <a:pt x="858520" y="17084"/>
                      <a:pt x="897890" y="128844"/>
                      <a:pt x="944880" y="185994"/>
                    </a:cubicBezTo>
                    <a:cubicBezTo>
                      <a:pt x="991870" y="243144"/>
                      <a:pt x="1012190" y="315534"/>
                      <a:pt x="1066800" y="346014"/>
                    </a:cubicBezTo>
                    <a:cubicBezTo>
                      <a:pt x="1121410" y="376494"/>
                      <a:pt x="1196975" y="372684"/>
                      <a:pt x="1272540" y="368874"/>
                    </a:cubicBezTo>
                  </a:path>
                </a:pathLst>
              </a:custGeom>
              <a:noFill/>
              <a:ln>
                <a:solidFill>
                  <a:srgbClr val="696969"/>
                </a:solidFill>
              </a:ln>
              <a:scene3d>
                <a:camera prst="orthographicFront">
                  <a:rot lat="1286842" lon="2660499" rev="170866"/>
                </a:camera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3360"/>
              </a:p>
            </p:txBody>
          </p:sp>
          <p:sp>
            <p:nvSpPr>
              <p:cNvPr id="280" name="Forma libre: forma 279">
                <a:extLst>
                  <a:ext uri="{FF2B5EF4-FFF2-40B4-BE49-F238E27FC236}">
                    <a16:creationId xmlns:a16="http://schemas.microsoft.com/office/drawing/2014/main" id="{5553613E-CE33-4574-BEF3-26E105F02BDA}"/>
                  </a:ext>
                </a:extLst>
              </p:cNvPr>
              <p:cNvSpPr/>
              <p:nvPr/>
            </p:nvSpPr>
            <p:spPr>
              <a:xfrm>
                <a:off x="533425" y="3408909"/>
                <a:ext cx="474657" cy="203030"/>
              </a:xfrm>
              <a:custGeom>
                <a:avLst/>
                <a:gdLst>
                  <a:gd name="connsiteX0" fmla="*/ 0 w 1272540"/>
                  <a:gd name="connsiteY0" fmla="*/ 483174 h 519835"/>
                  <a:gd name="connsiteX1" fmla="*/ 365760 w 1272540"/>
                  <a:gd name="connsiteY1" fmla="*/ 483174 h 519835"/>
                  <a:gd name="connsiteX2" fmla="*/ 502920 w 1272540"/>
                  <a:gd name="connsiteY2" fmla="*/ 102174 h 519835"/>
                  <a:gd name="connsiteX3" fmla="*/ 784860 w 1272540"/>
                  <a:gd name="connsiteY3" fmla="*/ 3114 h 519835"/>
                  <a:gd name="connsiteX4" fmla="*/ 944880 w 1272540"/>
                  <a:gd name="connsiteY4" fmla="*/ 185994 h 519835"/>
                  <a:gd name="connsiteX5" fmla="*/ 1066800 w 1272540"/>
                  <a:gd name="connsiteY5" fmla="*/ 346014 h 519835"/>
                  <a:gd name="connsiteX6" fmla="*/ 1272540 w 1272540"/>
                  <a:gd name="connsiteY6" fmla="*/ 368874 h 51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2540" h="519835">
                    <a:moveTo>
                      <a:pt x="0" y="483174"/>
                    </a:moveTo>
                    <a:cubicBezTo>
                      <a:pt x="140970" y="514924"/>
                      <a:pt x="281940" y="546674"/>
                      <a:pt x="365760" y="483174"/>
                    </a:cubicBezTo>
                    <a:cubicBezTo>
                      <a:pt x="449580" y="419674"/>
                      <a:pt x="433070" y="182184"/>
                      <a:pt x="502920" y="102174"/>
                    </a:cubicBezTo>
                    <a:cubicBezTo>
                      <a:pt x="572770" y="22164"/>
                      <a:pt x="711200" y="-10856"/>
                      <a:pt x="784860" y="3114"/>
                    </a:cubicBezTo>
                    <a:cubicBezTo>
                      <a:pt x="858520" y="17084"/>
                      <a:pt x="897890" y="128844"/>
                      <a:pt x="944880" y="185994"/>
                    </a:cubicBezTo>
                    <a:cubicBezTo>
                      <a:pt x="991870" y="243144"/>
                      <a:pt x="1012190" y="315534"/>
                      <a:pt x="1066800" y="346014"/>
                    </a:cubicBezTo>
                    <a:cubicBezTo>
                      <a:pt x="1121410" y="376494"/>
                      <a:pt x="1196975" y="372684"/>
                      <a:pt x="1272540" y="368874"/>
                    </a:cubicBezTo>
                  </a:path>
                </a:pathLst>
              </a:custGeom>
              <a:noFill/>
              <a:ln>
                <a:solidFill>
                  <a:srgbClr val="696969"/>
                </a:solidFill>
              </a:ln>
              <a:scene3d>
                <a:camera prst="orthographicFront">
                  <a:rot lat="1286842" lon="2660499" rev="170866"/>
                </a:camera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3360"/>
              </a:p>
            </p:txBody>
          </p:sp>
          <p:sp>
            <p:nvSpPr>
              <p:cNvPr id="281" name="Forma libre: forma 280">
                <a:extLst>
                  <a:ext uri="{FF2B5EF4-FFF2-40B4-BE49-F238E27FC236}">
                    <a16:creationId xmlns:a16="http://schemas.microsoft.com/office/drawing/2014/main" id="{D017E37F-8392-4AAE-BDD9-1C69014B4BE8}"/>
                  </a:ext>
                </a:extLst>
              </p:cNvPr>
              <p:cNvSpPr/>
              <p:nvPr/>
            </p:nvSpPr>
            <p:spPr>
              <a:xfrm>
                <a:off x="0" y="3679756"/>
                <a:ext cx="474657" cy="203030"/>
              </a:xfrm>
              <a:custGeom>
                <a:avLst/>
                <a:gdLst>
                  <a:gd name="connsiteX0" fmla="*/ 0 w 1272540"/>
                  <a:gd name="connsiteY0" fmla="*/ 483174 h 519835"/>
                  <a:gd name="connsiteX1" fmla="*/ 365760 w 1272540"/>
                  <a:gd name="connsiteY1" fmla="*/ 483174 h 519835"/>
                  <a:gd name="connsiteX2" fmla="*/ 502920 w 1272540"/>
                  <a:gd name="connsiteY2" fmla="*/ 102174 h 519835"/>
                  <a:gd name="connsiteX3" fmla="*/ 784860 w 1272540"/>
                  <a:gd name="connsiteY3" fmla="*/ 3114 h 519835"/>
                  <a:gd name="connsiteX4" fmla="*/ 944880 w 1272540"/>
                  <a:gd name="connsiteY4" fmla="*/ 185994 h 519835"/>
                  <a:gd name="connsiteX5" fmla="*/ 1066800 w 1272540"/>
                  <a:gd name="connsiteY5" fmla="*/ 346014 h 519835"/>
                  <a:gd name="connsiteX6" fmla="*/ 1272540 w 1272540"/>
                  <a:gd name="connsiteY6" fmla="*/ 368874 h 5198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72540" h="519835">
                    <a:moveTo>
                      <a:pt x="0" y="483174"/>
                    </a:moveTo>
                    <a:cubicBezTo>
                      <a:pt x="140970" y="514924"/>
                      <a:pt x="281940" y="546674"/>
                      <a:pt x="365760" y="483174"/>
                    </a:cubicBezTo>
                    <a:cubicBezTo>
                      <a:pt x="449580" y="419674"/>
                      <a:pt x="433070" y="182184"/>
                      <a:pt x="502920" y="102174"/>
                    </a:cubicBezTo>
                    <a:cubicBezTo>
                      <a:pt x="572770" y="22164"/>
                      <a:pt x="711200" y="-10856"/>
                      <a:pt x="784860" y="3114"/>
                    </a:cubicBezTo>
                    <a:cubicBezTo>
                      <a:pt x="858520" y="17084"/>
                      <a:pt x="897890" y="128844"/>
                      <a:pt x="944880" y="185994"/>
                    </a:cubicBezTo>
                    <a:cubicBezTo>
                      <a:pt x="991870" y="243144"/>
                      <a:pt x="1012190" y="315534"/>
                      <a:pt x="1066800" y="346014"/>
                    </a:cubicBezTo>
                    <a:cubicBezTo>
                      <a:pt x="1121410" y="376494"/>
                      <a:pt x="1196975" y="372684"/>
                      <a:pt x="1272540" y="368874"/>
                    </a:cubicBezTo>
                  </a:path>
                </a:pathLst>
              </a:custGeom>
              <a:noFill/>
              <a:ln>
                <a:solidFill>
                  <a:srgbClr val="696969"/>
                </a:solidFill>
              </a:ln>
              <a:scene3d>
                <a:camera prst="orthographicFront">
                  <a:rot lat="1286842" lon="2660499" rev="170866"/>
                </a:camera>
                <a:lightRig rig="threePt" dir="t"/>
              </a:scene3d>
              <a:sp3d extrusionH="1270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s-ES" sz="3360"/>
              </a:p>
            </p:txBody>
          </p:sp>
          <p:sp>
            <p:nvSpPr>
              <p:cNvPr id="259" name="Rectángulo: esquinas superiores cortadas 258">
                <a:extLst>
                  <a:ext uri="{FF2B5EF4-FFF2-40B4-BE49-F238E27FC236}">
                    <a16:creationId xmlns:a16="http://schemas.microsoft.com/office/drawing/2014/main" id="{BEC9D6BE-64CC-4F62-AE1C-E844D3F2D0AF}"/>
                  </a:ext>
                </a:extLst>
              </p:cNvPr>
              <p:cNvSpPr/>
              <p:nvPr/>
            </p:nvSpPr>
            <p:spPr>
              <a:xfrm flipH="1" flipV="1">
                <a:off x="96033" y="1442978"/>
                <a:ext cx="4633200" cy="2538000"/>
              </a:xfrm>
              <a:prstGeom prst="snip2SameRect">
                <a:avLst>
                  <a:gd name="adj1" fmla="val 20835"/>
                  <a:gd name="adj2" fmla="val 0"/>
                </a:avLst>
              </a:prstGeom>
              <a:solidFill>
                <a:schemeClr val="accent1">
                  <a:lumMod val="20000"/>
                  <a:lumOff val="80000"/>
                  <a:alpha val="54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orthographicFront">
                  <a:rot lat="1356000" lon="15342000" rev="15744000"/>
                </a:camera>
                <a:lightRig rig="threePt" dir="t"/>
              </a:scene3d>
              <a:sp3d extrusionH="50800" contourW="6350" prstMaterial="plastic">
                <a:bevelT w="0" h="0"/>
                <a:bevelB w="0" h="0"/>
                <a:contourClr>
                  <a:schemeClr val="bg1">
                    <a:lumMod val="85000"/>
                  </a:schemeClr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sz="3360" dirty="0"/>
              </a:p>
            </p:txBody>
          </p:sp>
        </p:grpSp>
        <p:cxnSp>
          <p:nvCxnSpPr>
            <p:cNvPr id="5" name="Conector recto de flecha 4">
              <a:extLst>
                <a:ext uri="{FF2B5EF4-FFF2-40B4-BE49-F238E27FC236}">
                  <a16:creationId xmlns:a16="http://schemas.microsoft.com/office/drawing/2014/main" id="{71964677-D3A0-4CE4-971C-04379EC6E1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9300" y="3923818"/>
              <a:ext cx="95249" cy="2644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ector recto de flecha 268">
              <a:extLst>
                <a:ext uri="{FF2B5EF4-FFF2-40B4-BE49-F238E27FC236}">
                  <a16:creationId xmlns:a16="http://schemas.microsoft.com/office/drawing/2014/main" id="{2314BC5C-F7E0-4814-9594-0EF161417505}"/>
                </a:ext>
              </a:extLst>
            </p:cNvPr>
            <p:cNvCxnSpPr>
              <a:cxnSpLocks/>
              <a:endCxn id="281" idx="1"/>
            </p:cNvCxnSpPr>
            <p:nvPr/>
          </p:nvCxnSpPr>
          <p:spPr>
            <a:xfrm flipH="1" flipV="1">
              <a:off x="127240" y="3768024"/>
              <a:ext cx="200242" cy="825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266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8</Words>
  <Application>Microsoft Office PowerPoint</Application>
  <PresentationFormat>Personalizado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Enrique Barrigon Montanes</cp:lastModifiedBy>
  <cp:revision>42</cp:revision>
  <dcterms:created xsi:type="dcterms:W3CDTF">2021-10-27T05:35:25Z</dcterms:created>
  <dcterms:modified xsi:type="dcterms:W3CDTF">2022-09-09T11:05:26Z</dcterms:modified>
</cp:coreProperties>
</file>