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E638DC0-C7D2-991F-7667-29100BDF4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48" y="4492926"/>
            <a:ext cx="2612699" cy="141770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3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4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5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4FAC296-7874-B8A8-DAEB-A097DAAD8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" y="4551892"/>
            <a:ext cx="3993515" cy="140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6B00ED7-F130-C097-E227-93F7B082B752}"/>
              </a:ext>
            </a:extLst>
          </p:cNvPr>
          <p:cNvGrpSpPr/>
          <p:nvPr/>
        </p:nvGrpSpPr>
        <p:grpSpPr>
          <a:xfrm>
            <a:off x="6265449" y="-68151"/>
            <a:ext cx="5515488" cy="3760944"/>
            <a:chOff x="-25711" y="-62645"/>
            <a:chExt cx="5515488" cy="376094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4ABE40-539F-AEBF-3DEC-8D42EBA6C9C2}"/>
                </a:ext>
              </a:extLst>
            </p:cNvPr>
            <p:cNvSpPr/>
            <p:nvPr/>
          </p:nvSpPr>
          <p:spPr>
            <a:xfrm>
              <a:off x="4935605" y="2735702"/>
              <a:ext cx="290611" cy="289881"/>
            </a:xfrm>
            <a:custGeom>
              <a:avLst/>
              <a:gdLst>
                <a:gd name="connsiteX0" fmla="*/ 182077 w 413158"/>
                <a:gd name="connsiteY0" fmla="*/ 355740 h 363000"/>
                <a:gd name="connsiteX1" fmla="*/ 174820 w 413158"/>
                <a:gd name="connsiteY1" fmla="*/ 285588 h 363000"/>
                <a:gd name="connsiteX2" fmla="*/ 167563 w 413158"/>
                <a:gd name="connsiteY2" fmla="*/ 271074 h 363000"/>
                <a:gd name="connsiteX3" fmla="*/ 160306 w 413158"/>
                <a:gd name="connsiteY3" fmla="*/ 254140 h 363000"/>
                <a:gd name="connsiteX4" fmla="*/ 148211 w 413158"/>
                <a:gd name="connsiteY4" fmla="*/ 237207 h 363000"/>
                <a:gd name="connsiteX5" fmla="*/ 133697 w 413158"/>
                <a:gd name="connsiteY5" fmla="*/ 222693 h 363000"/>
                <a:gd name="connsiteX6" fmla="*/ 124020 w 413158"/>
                <a:gd name="connsiteY6" fmla="*/ 217855 h 363000"/>
                <a:gd name="connsiteX7" fmla="*/ 99830 w 413158"/>
                <a:gd name="connsiteY7" fmla="*/ 213017 h 363000"/>
                <a:gd name="connsiteX8" fmla="*/ 12744 w 413158"/>
                <a:gd name="connsiteY8" fmla="*/ 215436 h 363000"/>
                <a:gd name="connsiteX9" fmla="*/ 649 w 413158"/>
                <a:gd name="connsiteY9" fmla="*/ 213017 h 363000"/>
                <a:gd name="connsiteX10" fmla="*/ 3068 w 413158"/>
                <a:gd name="connsiteY10" fmla="*/ 205759 h 363000"/>
                <a:gd name="connsiteX11" fmla="*/ 24839 w 413158"/>
                <a:gd name="connsiteY11" fmla="*/ 191245 h 363000"/>
                <a:gd name="connsiteX12" fmla="*/ 65963 w 413158"/>
                <a:gd name="connsiteY12" fmla="*/ 181569 h 363000"/>
                <a:gd name="connsiteX13" fmla="*/ 169982 w 413158"/>
                <a:gd name="connsiteY13" fmla="*/ 183988 h 363000"/>
                <a:gd name="connsiteX14" fmla="*/ 201430 w 413158"/>
                <a:gd name="connsiteY14" fmla="*/ 193664 h 363000"/>
                <a:gd name="connsiteX15" fmla="*/ 208687 w 413158"/>
                <a:gd name="connsiteY15" fmla="*/ 181569 h 363000"/>
                <a:gd name="connsiteX16" fmla="*/ 206268 w 413158"/>
                <a:gd name="connsiteY16" fmla="*/ 159798 h 363000"/>
                <a:gd name="connsiteX17" fmla="*/ 201430 w 413158"/>
                <a:gd name="connsiteY17" fmla="*/ 128350 h 363000"/>
                <a:gd name="connsiteX18" fmla="*/ 179658 w 413158"/>
                <a:gd name="connsiteY18" fmla="*/ 41264 h 363000"/>
                <a:gd name="connsiteX19" fmla="*/ 174820 w 413158"/>
                <a:gd name="connsiteY19" fmla="*/ 24331 h 363000"/>
                <a:gd name="connsiteX20" fmla="*/ 167563 w 413158"/>
                <a:gd name="connsiteY20" fmla="*/ 14655 h 363000"/>
                <a:gd name="connsiteX21" fmla="*/ 160306 w 413158"/>
                <a:gd name="connsiteY21" fmla="*/ 7398 h 363000"/>
                <a:gd name="connsiteX22" fmla="*/ 155468 w 413158"/>
                <a:gd name="connsiteY22" fmla="*/ 140 h 363000"/>
                <a:gd name="connsiteX23" fmla="*/ 196592 w 413158"/>
                <a:gd name="connsiteY23" fmla="*/ 29169 h 363000"/>
                <a:gd name="connsiteX24" fmla="*/ 208687 w 413158"/>
                <a:gd name="connsiteY24" fmla="*/ 36426 h 363000"/>
                <a:gd name="connsiteX25" fmla="*/ 230458 w 413158"/>
                <a:gd name="connsiteY25" fmla="*/ 55779 h 363000"/>
                <a:gd name="connsiteX26" fmla="*/ 242554 w 413158"/>
                <a:gd name="connsiteY26" fmla="*/ 72712 h 363000"/>
                <a:gd name="connsiteX27" fmla="*/ 252230 w 413158"/>
                <a:gd name="connsiteY27" fmla="*/ 84807 h 363000"/>
                <a:gd name="connsiteX28" fmla="*/ 266744 w 413158"/>
                <a:gd name="connsiteY28" fmla="*/ 106579 h 363000"/>
                <a:gd name="connsiteX29" fmla="*/ 274001 w 413158"/>
                <a:gd name="connsiteY29" fmla="*/ 130769 h 363000"/>
                <a:gd name="connsiteX30" fmla="*/ 276420 w 413158"/>
                <a:gd name="connsiteY30" fmla="*/ 145283 h 363000"/>
                <a:gd name="connsiteX31" fmla="*/ 278839 w 413158"/>
                <a:gd name="connsiteY31" fmla="*/ 157379 h 363000"/>
                <a:gd name="connsiteX32" fmla="*/ 283677 w 413158"/>
                <a:gd name="connsiteY32" fmla="*/ 183988 h 363000"/>
                <a:gd name="connsiteX33" fmla="*/ 293354 w 413158"/>
                <a:gd name="connsiteY33" fmla="*/ 169474 h 363000"/>
                <a:gd name="connsiteX34" fmla="*/ 305449 w 413158"/>
                <a:gd name="connsiteY34" fmla="*/ 162217 h 363000"/>
                <a:gd name="connsiteX35" fmla="*/ 356249 w 413158"/>
                <a:gd name="connsiteY35" fmla="*/ 128350 h 363000"/>
                <a:gd name="connsiteX36" fmla="*/ 378020 w 413158"/>
                <a:gd name="connsiteY36" fmla="*/ 121093 h 363000"/>
                <a:gd name="connsiteX37" fmla="*/ 385277 w 413158"/>
                <a:gd name="connsiteY37" fmla="*/ 118674 h 363000"/>
                <a:gd name="connsiteX38" fmla="*/ 397373 w 413158"/>
                <a:gd name="connsiteY38" fmla="*/ 128350 h 363000"/>
                <a:gd name="connsiteX39" fmla="*/ 394954 w 413158"/>
                <a:gd name="connsiteY39" fmla="*/ 147702 h 363000"/>
                <a:gd name="connsiteX40" fmla="*/ 385277 w 413158"/>
                <a:gd name="connsiteY40" fmla="*/ 167055 h 363000"/>
                <a:gd name="connsiteX41" fmla="*/ 375601 w 413158"/>
                <a:gd name="connsiteY41" fmla="*/ 188826 h 363000"/>
                <a:gd name="connsiteX42" fmla="*/ 370763 w 413158"/>
                <a:gd name="connsiteY42" fmla="*/ 196083 h 363000"/>
                <a:gd name="connsiteX43" fmla="*/ 363506 w 413158"/>
                <a:gd name="connsiteY43" fmla="*/ 217855 h 363000"/>
                <a:gd name="connsiteX44" fmla="*/ 358668 w 413158"/>
                <a:gd name="connsiteY44" fmla="*/ 227531 h 363000"/>
                <a:gd name="connsiteX45" fmla="*/ 353830 w 413158"/>
                <a:gd name="connsiteY45" fmla="*/ 244464 h 363000"/>
                <a:gd name="connsiteX46" fmla="*/ 348992 w 413158"/>
                <a:gd name="connsiteY46" fmla="*/ 251721 h 363000"/>
                <a:gd name="connsiteX47" fmla="*/ 370763 w 413158"/>
                <a:gd name="connsiteY47" fmla="*/ 249302 h 363000"/>
                <a:gd name="connsiteX48" fmla="*/ 411887 w 413158"/>
                <a:gd name="connsiteY48" fmla="*/ 251721 h 363000"/>
                <a:gd name="connsiteX49" fmla="*/ 392535 w 413158"/>
                <a:gd name="connsiteY49" fmla="*/ 266236 h 363000"/>
                <a:gd name="connsiteX50" fmla="*/ 382858 w 413158"/>
                <a:gd name="connsiteY50" fmla="*/ 273493 h 363000"/>
                <a:gd name="connsiteX51" fmla="*/ 361087 w 413158"/>
                <a:gd name="connsiteY51" fmla="*/ 290426 h 363000"/>
                <a:gd name="connsiteX52" fmla="*/ 351411 w 413158"/>
                <a:gd name="connsiteY52" fmla="*/ 304940 h 363000"/>
                <a:gd name="connsiteX53" fmla="*/ 341735 w 413158"/>
                <a:gd name="connsiteY53" fmla="*/ 326712 h 363000"/>
                <a:gd name="connsiteX54" fmla="*/ 339316 w 413158"/>
                <a:gd name="connsiteY54" fmla="*/ 336388 h 363000"/>
                <a:gd name="connsiteX55" fmla="*/ 334477 w 413158"/>
                <a:gd name="connsiteY55" fmla="*/ 362998 h 3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13158" h="363000">
                  <a:moveTo>
                    <a:pt x="182077" y="355740"/>
                  </a:moveTo>
                  <a:cubicBezTo>
                    <a:pt x="179658" y="332356"/>
                    <a:pt x="185333" y="306615"/>
                    <a:pt x="174820" y="285588"/>
                  </a:cubicBezTo>
                  <a:cubicBezTo>
                    <a:pt x="172401" y="280750"/>
                    <a:pt x="169830" y="275985"/>
                    <a:pt x="167563" y="271074"/>
                  </a:cubicBezTo>
                  <a:cubicBezTo>
                    <a:pt x="164990" y="265498"/>
                    <a:pt x="163052" y="259633"/>
                    <a:pt x="160306" y="254140"/>
                  </a:cubicBezTo>
                  <a:cubicBezTo>
                    <a:pt x="158406" y="250340"/>
                    <a:pt x="150037" y="239763"/>
                    <a:pt x="148211" y="237207"/>
                  </a:cubicBezTo>
                  <a:cubicBezTo>
                    <a:pt x="141620" y="227980"/>
                    <a:pt x="145028" y="229775"/>
                    <a:pt x="133697" y="222693"/>
                  </a:cubicBezTo>
                  <a:cubicBezTo>
                    <a:pt x="130639" y="220782"/>
                    <a:pt x="127397" y="219121"/>
                    <a:pt x="124020" y="217855"/>
                  </a:cubicBezTo>
                  <a:cubicBezTo>
                    <a:pt x="118246" y="215690"/>
                    <a:pt x="104847" y="213853"/>
                    <a:pt x="99830" y="213017"/>
                  </a:cubicBezTo>
                  <a:cubicBezTo>
                    <a:pt x="70801" y="213823"/>
                    <a:pt x="41784" y="215436"/>
                    <a:pt x="12744" y="215436"/>
                  </a:cubicBezTo>
                  <a:cubicBezTo>
                    <a:pt x="8632" y="215436"/>
                    <a:pt x="3556" y="215924"/>
                    <a:pt x="649" y="213017"/>
                  </a:cubicBezTo>
                  <a:cubicBezTo>
                    <a:pt x="-1154" y="211214"/>
                    <a:pt x="1173" y="207465"/>
                    <a:pt x="3068" y="205759"/>
                  </a:cubicBezTo>
                  <a:cubicBezTo>
                    <a:pt x="9551" y="199924"/>
                    <a:pt x="16378" y="193360"/>
                    <a:pt x="24839" y="191245"/>
                  </a:cubicBezTo>
                  <a:cubicBezTo>
                    <a:pt x="51404" y="184604"/>
                    <a:pt x="37701" y="187849"/>
                    <a:pt x="65963" y="181569"/>
                  </a:cubicBezTo>
                  <a:cubicBezTo>
                    <a:pt x="100636" y="182375"/>
                    <a:pt x="135362" y="181911"/>
                    <a:pt x="169982" y="183988"/>
                  </a:cubicBezTo>
                  <a:cubicBezTo>
                    <a:pt x="173788" y="184216"/>
                    <a:pt x="197011" y="192191"/>
                    <a:pt x="201430" y="193664"/>
                  </a:cubicBezTo>
                  <a:cubicBezTo>
                    <a:pt x="203849" y="189632"/>
                    <a:pt x="208022" y="186223"/>
                    <a:pt x="208687" y="181569"/>
                  </a:cubicBezTo>
                  <a:cubicBezTo>
                    <a:pt x="209720" y="174341"/>
                    <a:pt x="207255" y="167033"/>
                    <a:pt x="206268" y="159798"/>
                  </a:cubicBezTo>
                  <a:cubicBezTo>
                    <a:pt x="204835" y="149289"/>
                    <a:pt x="203402" y="138771"/>
                    <a:pt x="201430" y="128350"/>
                  </a:cubicBezTo>
                  <a:cubicBezTo>
                    <a:pt x="187595" y="55223"/>
                    <a:pt x="195411" y="91670"/>
                    <a:pt x="179658" y="41264"/>
                  </a:cubicBezTo>
                  <a:cubicBezTo>
                    <a:pt x="178845" y="38664"/>
                    <a:pt x="176584" y="27418"/>
                    <a:pt x="174820" y="24331"/>
                  </a:cubicBezTo>
                  <a:cubicBezTo>
                    <a:pt x="172820" y="20831"/>
                    <a:pt x="170187" y="17716"/>
                    <a:pt x="167563" y="14655"/>
                  </a:cubicBezTo>
                  <a:cubicBezTo>
                    <a:pt x="165337" y="12058"/>
                    <a:pt x="162496" y="10026"/>
                    <a:pt x="160306" y="7398"/>
                  </a:cubicBezTo>
                  <a:cubicBezTo>
                    <a:pt x="158445" y="5164"/>
                    <a:pt x="152796" y="-1005"/>
                    <a:pt x="155468" y="140"/>
                  </a:cubicBezTo>
                  <a:cubicBezTo>
                    <a:pt x="169299" y="6068"/>
                    <a:pt x="183805" y="21497"/>
                    <a:pt x="196592" y="29169"/>
                  </a:cubicBezTo>
                  <a:cubicBezTo>
                    <a:pt x="200624" y="31588"/>
                    <a:pt x="204835" y="33730"/>
                    <a:pt x="208687" y="36426"/>
                  </a:cubicBezTo>
                  <a:cubicBezTo>
                    <a:pt x="214930" y="40796"/>
                    <a:pt x="225448" y="49656"/>
                    <a:pt x="230458" y="55779"/>
                  </a:cubicBezTo>
                  <a:cubicBezTo>
                    <a:pt x="234850" y="61148"/>
                    <a:pt x="238392" y="67163"/>
                    <a:pt x="242554" y="72712"/>
                  </a:cubicBezTo>
                  <a:cubicBezTo>
                    <a:pt x="245652" y="76842"/>
                    <a:pt x="249229" y="80606"/>
                    <a:pt x="252230" y="84807"/>
                  </a:cubicBezTo>
                  <a:cubicBezTo>
                    <a:pt x="257300" y="91905"/>
                    <a:pt x="266744" y="106579"/>
                    <a:pt x="266744" y="106579"/>
                  </a:cubicBezTo>
                  <a:cubicBezTo>
                    <a:pt x="275288" y="149299"/>
                    <a:pt x="262067" y="87010"/>
                    <a:pt x="274001" y="130769"/>
                  </a:cubicBezTo>
                  <a:cubicBezTo>
                    <a:pt x="275292" y="135501"/>
                    <a:pt x="275543" y="140457"/>
                    <a:pt x="276420" y="145283"/>
                  </a:cubicBezTo>
                  <a:cubicBezTo>
                    <a:pt x="277156" y="149329"/>
                    <a:pt x="278103" y="153333"/>
                    <a:pt x="278839" y="157379"/>
                  </a:cubicBezTo>
                  <a:cubicBezTo>
                    <a:pt x="285026" y="191410"/>
                    <a:pt x="277704" y="154122"/>
                    <a:pt x="283677" y="183988"/>
                  </a:cubicBezTo>
                  <a:cubicBezTo>
                    <a:pt x="286903" y="179150"/>
                    <a:pt x="289242" y="173586"/>
                    <a:pt x="293354" y="169474"/>
                  </a:cubicBezTo>
                  <a:cubicBezTo>
                    <a:pt x="296679" y="166149"/>
                    <a:pt x="301647" y="164982"/>
                    <a:pt x="305449" y="162217"/>
                  </a:cubicBezTo>
                  <a:cubicBezTo>
                    <a:pt x="325028" y="147977"/>
                    <a:pt x="327488" y="137937"/>
                    <a:pt x="356249" y="128350"/>
                  </a:cubicBezTo>
                  <a:lnTo>
                    <a:pt x="378020" y="121093"/>
                  </a:lnTo>
                  <a:lnTo>
                    <a:pt x="385277" y="118674"/>
                  </a:lnTo>
                  <a:cubicBezTo>
                    <a:pt x="389309" y="121899"/>
                    <a:pt x="395740" y="123452"/>
                    <a:pt x="397373" y="128350"/>
                  </a:cubicBezTo>
                  <a:cubicBezTo>
                    <a:pt x="399429" y="134517"/>
                    <a:pt x="396416" y="141368"/>
                    <a:pt x="394954" y="147702"/>
                  </a:cubicBezTo>
                  <a:cubicBezTo>
                    <a:pt x="392865" y="156756"/>
                    <a:pt x="389962" y="160029"/>
                    <a:pt x="385277" y="167055"/>
                  </a:cubicBezTo>
                  <a:cubicBezTo>
                    <a:pt x="381807" y="177464"/>
                    <a:pt x="382599" y="176230"/>
                    <a:pt x="375601" y="188826"/>
                  </a:cubicBezTo>
                  <a:cubicBezTo>
                    <a:pt x="374189" y="191367"/>
                    <a:pt x="372063" y="193483"/>
                    <a:pt x="370763" y="196083"/>
                  </a:cubicBezTo>
                  <a:cubicBezTo>
                    <a:pt x="360174" y="217261"/>
                    <a:pt x="370436" y="199376"/>
                    <a:pt x="363506" y="217855"/>
                  </a:cubicBezTo>
                  <a:cubicBezTo>
                    <a:pt x="362240" y="221231"/>
                    <a:pt x="359934" y="224155"/>
                    <a:pt x="358668" y="227531"/>
                  </a:cubicBezTo>
                  <a:cubicBezTo>
                    <a:pt x="356343" y="233731"/>
                    <a:pt x="356754" y="238616"/>
                    <a:pt x="353830" y="244464"/>
                  </a:cubicBezTo>
                  <a:cubicBezTo>
                    <a:pt x="352530" y="247064"/>
                    <a:pt x="346197" y="250922"/>
                    <a:pt x="348992" y="251721"/>
                  </a:cubicBezTo>
                  <a:cubicBezTo>
                    <a:pt x="356013" y="253727"/>
                    <a:pt x="363506" y="250108"/>
                    <a:pt x="370763" y="249302"/>
                  </a:cubicBezTo>
                  <a:cubicBezTo>
                    <a:pt x="384471" y="250108"/>
                    <a:pt x="401048" y="243290"/>
                    <a:pt x="411887" y="251721"/>
                  </a:cubicBezTo>
                  <a:cubicBezTo>
                    <a:pt x="418252" y="256672"/>
                    <a:pt x="398986" y="261398"/>
                    <a:pt x="392535" y="266236"/>
                  </a:cubicBezTo>
                  <a:cubicBezTo>
                    <a:pt x="389309" y="268655"/>
                    <a:pt x="386315" y="271419"/>
                    <a:pt x="382858" y="273493"/>
                  </a:cubicBezTo>
                  <a:cubicBezTo>
                    <a:pt x="372006" y="280004"/>
                    <a:pt x="369087" y="280426"/>
                    <a:pt x="361087" y="290426"/>
                  </a:cubicBezTo>
                  <a:cubicBezTo>
                    <a:pt x="357455" y="294966"/>
                    <a:pt x="351411" y="304940"/>
                    <a:pt x="351411" y="304940"/>
                  </a:cubicBezTo>
                  <a:cubicBezTo>
                    <a:pt x="345654" y="322213"/>
                    <a:pt x="349402" y="315212"/>
                    <a:pt x="341735" y="326712"/>
                  </a:cubicBezTo>
                  <a:cubicBezTo>
                    <a:pt x="340929" y="329937"/>
                    <a:pt x="339755" y="333093"/>
                    <a:pt x="339316" y="336388"/>
                  </a:cubicBezTo>
                  <a:cubicBezTo>
                    <a:pt x="335661" y="363801"/>
                    <a:pt x="345909" y="362998"/>
                    <a:pt x="334477" y="362998"/>
                  </a:cubicBezTo>
                </a:path>
              </a:pathLst>
            </a:custGeom>
            <a:solidFill>
              <a:srgbClr val="498F34"/>
            </a:solidFill>
            <a:ln>
              <a:solidFill>
                <a:srgbClr val="498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10996881-6C50-42EE-C653-D3396BFA0763}"/>
                </a:ext>
              </a:extLst>
            </p:cNvPr>
            <p:cNvSpPr/>
            <p:nvPr/>
          </p:nvSpPr>
          <p:spPr>
            <a:xfrm rot="9512104">
              <a:off x="2974283" y="2237444"/>
              <a:ext cx="576000" cy="576000"/>
            </a:xfrm>
            <a:prstGeom prst="pie">
              <a:avLst>
                <a:gd name="adj1" fmla="val 1286739"/>
                <a:gd name="adj2" fmla="val 4755907"/>
              </a:avLst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A840715B-7C74-1701-88A8-1EE04F458CEA}"/>
                </a:ext>
              </a:extLst>
            </p:cNvPr>
            <p:cNvSpPr/>
            <p:nvPr/>
          </p:nvSpPr>
          <p:spPr>
            <a:xfrm rot="18395117">
              <a:off x="-25711" y="2675035"/>
              <a:ext cx="648000" cy="648000"/>
            </a:xfrm>
            <a:prstGeom prst="pie">
              <a:avLst>
                <a:gd name="adj1" fmla="val 1286739"/>
                <a:gd name="adj2" fmla="val 3246341"/>
              </a:avLst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1C24CD-2C4E-D97D-59D8-5E30452E01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26" y="3122299"/>
              <a:ext cx="11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80ECFEC-4C18-DF70-389E-8F732B8492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73455" y="3103827"/>
              <a:ext cx="11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3B1B96-3D8C-0803-28C8-C28F69D81AD5}"/>
                </a:ext>
              </a:extLst>
            </p:cNvPr>
            <p:cNvGrpSpPr/>
            <p:nvPr/>
          </p:nvGrpSpPr>
          <p:grpSpPr>
            <a:xfrm>
              <a:off x="984777" y="2069063"/>
              <a:ext cx="1800000" cy="936000"/>
              <a:chOff x="2101198" y="4355074"/>
              <a:chExt cx="1800000" cy="93600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D046F4-E5B2-727F-F017-43544DC5F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7378" y="4355074"/>
                <a:ext cx="0" cy="936000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823D2C6-0D9C-3AB9-3D36-DDA58E99D100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3001198" y="3464310"/>
                <a:ext cx="0" cy="1800000"/>
              </a:xfrm>
              <a:prstGeom prst="line">
                <a:avLst/>
              </a:prstGeom>
              <a:ln w="7620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93F5A-49B2-992B-BAD2-409ED531C8D7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898457" y="1952405"/>
              <a:ext cx="180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27CCF2-421A-1CBD-3C26-205C8A5E49A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905" y="3309485"/>
              <a:ext cx="154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57AE6A-11DB-D787-FBD9-804CF6FE97E4}"/>
                </a:ext>
              </a:extLst>
            </p:cNvPr>
            <p:cNvGrpSpPr/>
            <p:nvPr/>
          </p:nvGrpSpPr>
          <p:grpSpPr>
            <a:xfrm>
              <a:off x="3134613" y="2062287"/>
              <a:ext cx="1800000" cy="936000"/>
              <a:chOff x="2101198" y="4355074"/>
              <a:chExt cx="1800000" cy="93600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A56F097-2788-3D20-140E-914F684EC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7378" y="4355074"/>
                <a:ext cx="0" cy="936000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22071EE-4AC3-CAA1-9967-ECD4E52831A0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3001198" y="3464310"/>
                <a:ext cx="0" cy="1800000"/>
              </a:xfrm>
              <a:prstGeom prst="line">
                <a:avLst/>
              </a:prstGeom>
              <a:ln w="7620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C1A185-A62C-985B-C1C0-94150D47D7C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718745-582A-7B5C-AD49-C029E2254E8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182069A-185F-A4AC-0E44-E8BC933F0DC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29121F7-5AE7-18C9-1968-301D97EF48D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530AF7-C7FB-64D1-5596-177CFDBFEB8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B9835F-F188-EC57-35A5-62418F70F63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01ECE8-3EF2-DCBD-C6DF-6A68A872392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156AE43-9695-5B9D-367C-5282C55A7D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2A58FA-7662-566D-35C5-DB26623B718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B9FDDA-B2C0-A621-CD2D-A2AFFD11504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F44FBF-B473-04E4-10D3-9F7274B027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5E0C1BB-AF78-0F5A-6515-D9FB663163B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B98678-5315-A450-B564-E3C6CC22E3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F873C5-3A7E-5E03-F165-BEC223C462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B22B22-FD62-8944-7733-DA7A97B58CC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D038AD-FC1B-EF17-7532-97DB0A4F4F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E721BF-7622-5D35-C045-ED9FB705B6C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C522CC-28BA-DD03-23CD-1BF0A7348F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1E0393-AB97-6CA8-DAC5-2CE19BAF512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A0E8-8775-10D9-C9E1-E19E8B34E21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00F0285-C386-7934-74C1-CAB345607D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63436" y="2484694"/>
              <a:ext cx="16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B87F98-A348-E7C6-1644-E9D51F88E495}"/>
                </a:ext>
              </a:extLst>
            </p:cNvPr>
            <p:cNvCxnSpPr>
              <a:cxnSpLocks/>
            </p:cNvCxnSpPr>
            <p:nvPr/>
          </p:nvCxnSpPr>
          <p:spPr>
            <a:xfrm>
              <a:off x="2673455" y="2525586"/>
              <a:ext cx="57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AD44507-F663-C305-4CDD-28BD513B2344}"/>
                </a:ext>
              </a:extLst>
            </p:cNvPr>
            <p:cNvCxnSpPr>
              <a:cxnSpLocks/>
            </p:cNvCxnSpPr>
            <p:nvPr/>
          </p:nvCxnSpPr>
          <p:spPr>
            <a:xfrm>
              <a:off x="2674056" y="3309485"/>
              <a:ext cx="57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7279A0-683F-1CD1-8790-8EAEA8D06723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32" y="3692793"/>
              <a:ext cx="21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DB4484-EE41-CB36-CE69-0F7981813D8D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214624" y="2762772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37B2B7-9CFB-2B97-FD30-0A19BA81C3C5}"/>
                    </a:ext>
                  </a:extLst>
                </p:cNvPr>
                <p:cNvSpPr txBox="1"/>
                <p:nvPr/>
              </p:nvSpPr>
              <p:spPr>
                <a:xfrm>
                  <a:off x="1687020" y="1661349"/>
                  <a:ext cx="19229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37B2B7-9CFB-2B97-FD30-0A19BA81C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020" y="1661349"/>
                  <a:ext cx="19229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032" r="-22581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96C93A-B0EE-1786-0DF0-6619E3D16DE4}"/>
                    </a:ext>
                  </a:extLst>
                </p:cNvPr>
                <p:cNvSpPr txBox="1"/>
                <p:nvPr/>
              </p:nvSpPr>
              <p:spPr>
                <a:xfrm>
                  <a:off x="1767132" y="3052171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96C93A-B0EE-1786-0DF0-6619E3D16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132" y="3052171"/>
                  <a:ext cx="18678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r="-129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85F7B4-6CC9-9202-5972-5ACCE6E0536C}"/>
                    </a:ext>
                  </a:extLst>
                </p:cNvPr>
                <p:cNvSpPr txBox="1"/>
                <p:nvPr/>
              </p:nvSpPr>
              <p:spPr>
                <a:xfrm>
                  <a:off x="2868509" y="3052170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85F7B4-6CC9-9202-5972-5ACCE6E05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509" y="3052170"/>
                  <a:ext cx="18678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C246AD7-F7ED-123A-7DDF-08BF97DF3E83}"/>
                    </a:ext>
                  </a:extLst>
                </p:cNvPr>
                <p:cNvSpPr txBox="1"/>
                <p:nvPr/>
              </p:nvSpPr>
              <p:spPr>
                <a:xfrm>
                  <a:off x="1968418" y="3379971"/>
                  <a:ext cx="610680" cy="301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pitch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C246AD7-F7ED-123A-7DDF-08BF97DF3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418" y="3379971"/>
                  <a:ext cx="610680" cy="301686"/>
                </a:xfrm>
                <a:prstGeom prst="rect">
                  <a:avLst/>
                </a:prstGeom>
                <a:blipFill>
                  <a:blip r:embed="rId11"/>
                  <a:stretch>
                    <a:fillRect l="-9000" r="-800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13B8E5-01DA-B7A3-CC9C-6219EA97048F}"/>
                    </a:ext>
                  </a:extLst>
                </p:cNvPr>
                <p:cNvSpPr txBox="1"/>
                <p:nvPr/>
              </p:nvSpPr>
              <p:spPr>
                <a:xfrm>
                  <a:off x="2459631" y="1982468"/>
                  <a:ext cx="19229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13B8E5-01DA-B7A3-CC9C-6219EA970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631" y="1982468"/>
                  <a:ext cx="19229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8125" r="-2500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87D8FD6-5F88-B515-788B-50D0CBB777C7}"/>
                    </a:ext>
                  </a:extLst>
                </p:cNvPr>
                <p:cNvSpPr txBox="1"/>
                <p:nvPr/>
              </p:nvSpPr>
              <p:spPr>
                <a:xfrm>
                  <a:off x="658814" y="2738419"/>
                  <a:ext cx="19229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87D8FD6-5F88-B515-788B-50D0CBB77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14" y="2738419"/>
                  <a:ext cx="192296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28125" b="-3414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60F1BC-8216-0FDD-AF54-C67E65CE3C88}"/>
                    </a:ext>
                  </a:extLst>
                </p:cNvPr>
                <p:cNvSpPr txBox="1"/>
                <p:nvPr/>
              </p:nvSpPr>
              <p:spPr>
                <a:xfrm>
                  <a:off x="2808872" y="2161705"/>
                  <a:ext cx="2329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60F1BC-8216-0FDD-AF54-C67E65CE3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872" y="2161705"/>
                  <a:ext cx="232949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1053" r="-263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03E1FD-9AFF-EE41-2B5D-E587135942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37208" y="2099408"/>
              <a:ext cx="8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317F3E-77D3-8D47-C482-2B2820B8B0EB}"/>
                </a:ext>
              </a:extLst>
            </p:cNvPr>
            <p:cNvCxnSpPr>
              <a:cxnSpLocks/>
            </p:cNvCxnSpPr>
            <p:nvPr/>
          </p:nvCxnSpPr>
          <p:spPr>
            <a:xfrm>
              <a:off x="89777" y="3025583"/>
              <a:ext cx="5400000" cy="0"/>
            </a:xfrm>
            <a:prstGeom prst="line">
              <a:avLst/>
            </a:prstGeom>
            <a:ln w="63500">
              <a:solidFill>
                <a:srgbClr val="498F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48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73</cp:revision>
  <dcterms:created xsi:type="dcterms:W3CDTF">2021-10-27T05:35:25Z</dcterms:created>
  <dcterms:modified xsi:type="dcterms:W3CDTF">2023-07-22T09:32:55Z</dcterms:modified>
</cp:coreProperties>
</file>