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A4AE9-2192-B9E5-5893-F0402CF9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F21529-C2F4-98EF-2AF2-5C62D4AA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BA7F4-D268-075C-FBC8-38E048E0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29F-7F64-4C6B-8C86-61DDA8FB393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8BE00-19BF-7922-4CE2-6B913C9B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E0A913-B0E9-5AD3-82E5-CA28DFA1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0DF3-B27A-4818-918C-78C46068C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4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1C94C-69B6-7DF2-78F1-B7C02EFB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6DBCB-9745-D899-002D-3285C6871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6888D-9C74-1BCC-6E51-BF4DD060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29F-7F64-4C6B-8C86-61DDA8FB393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098F6E-C866-430F-CF2D-A6CF702A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1D2DB4-A4ED-24D1-448C-24D499DE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0DF3-B27A-4818-918C-78C46068C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23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4999D4-B0F0-A25F-EA33-AED0BA6CE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D4D25F-CB3E-F7B5-78C4-C9A6E0CA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4410B3-C47E-AC6F-0D97-BBEC4EAD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29F-7F64-4C6B-8C86-61DDA8FB393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D9A27-1FE9-75D6-D1A3-869C92B5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150B0-4535-3F75-6426-DAA0D26A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0DF3-B27A-4818-918C-78C46068C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78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81404-5834-A48D-5853-A1DD2177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18851-58CB-2D00-1C89-0E8E2413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2DC373-7E81-743E-A432-FF2B2D3F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29F-7F64-4C6B-8C86-61DDA8FB393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9F2587-7050-29DE-0592-F390CDA8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8D2EF-B3FB-A345-19F0-0FC951FF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0DF3-B27A-4818-918C-78C46068C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02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372E7-0B78-C89A-3C04-9726622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939E02-E9AD-6EA4-118E-88AE2CC6F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333A51-E9D4-510D-13A8-7914B945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29F-7F64-4C6B-8C86-61DDA8FB393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A05FD-9978-A3D8-9B52-E9C216F5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49B3E-079B-1140-8928-90F19E4A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0DF3-B27A-4818-918C-78C46068C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09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AEF1-205F-DCB4-DAF8-52A87427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C2C49-6744-67A8-E80A-027DA660F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BC6F94-86EE-3EB7-6B54-3E545D648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0ECFFD-D797-7962-4B9C-7060D6D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29F-7F64-4C6B-8C86-61DDA8FB393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475BFB-B619-E463-D681-48BDAF6D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9C518C-DFEF-EFF2-F894-8F7A76FE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0DF3-B27A-4818-918C-78C46068C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40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6EA2D-A3A3-17A8-E85C-2970296A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92695-274C-B893-219C-CBB4A1E5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7A3C14-76DA-68CE-4310-1286B8F32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FFACB-B807-0015-1D74-B75DA8D84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E13F63-1D96-2A69-E36F-9DC8551B6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15349C-3F0A-CD22-4FCE-4B88C7A3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29F-7F64-4C6B-8C86-61DDA8FB393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995E30-B4C4-87DB-E866-7B4D2B7B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5BF25A-6703-60C6-6295-B2F4F333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0DF3-B27A-4818-918C-78C46068C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29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E3FFA-BA34-B897-CA14-FD531A72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3DD09B-6AC4-E26E-FE25-A2C4A8AB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29F-7F64-4C6B-8C86-61DDA8FB393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F9F279-592E-71A2-4AEC-3436721F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4DF0BA-A2DF-AC50-F956-C9220FF2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0DF3-B27A-4818-918C-78C46068C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91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32AB15-82A0-4E5F-ABFA-8BAAD24F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29F-7F64-4C6B-8C86-61DDA8FB393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AF2F0E-AC98-DA66-B58B-F1255EA2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B6559A-0847-2544-17CE-1200147B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0DF3-B27A-4818-918C-78C46068C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14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31A74-F526-860D-AF96-280F82DF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3B1D8-3570-AF1B-A775-08844B76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521C35-CBAC-1357-249E-5F1408640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F4029-C24C-7E4C-CDFB-48FF1424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29F-7F64-4C6B-8C86-61DDA8FB393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302D38-F2D9-0C73-3000-011A9C12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2E16D9-AA85-1DE0-C24D-995EEAAD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0DF3-B27A-4818-918C-78C46068C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67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746D2-4672-2D94-717A-C8B320D0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50BDC6-4CA0-947F-5349-D368F38C7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15CF40-D75B-D6C6-E2FD-B14FCB4B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C29C1F-8E98-E57B-6A7E-BA045526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29F-7F64-4C6B-8C86-61DDA8FB393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B06700-4AF9-5EEC-C3F0-C9397C52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30D55E-73CE-43CD-3F07-CFDB64B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0DF3-B27A-4818-918C-78C46068C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87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8E2AC5-E502-116E-2A63-9FF69DCD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E0877E-E08C-AAB7-DB5B-E8AEC108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3CE75-736A-3CE8-D7D3-5B264276F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629F-7F64-4C6B-8C86-61DDA8FB393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EEE23-4C7F-25E9-6F49-0D7D509B7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5AEBF-767C-08DD-3E34-5C48D1BDB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0DF3-B27A-4818-918C-78C46068C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08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34D9E0-073E-FF4F-1781-3BC65BFA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663" y="1911855"/>
            <a:ext cx="4215393" cy="3034290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C3A1B49-E8E3-2A9A-7F91-8CD234F5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79169"/>
              </p:ext>
            </p:extLst>
          </p:nvPr>
        </p:nvGraphicFramePr>
        <p:xfrm>
          <a:off x="6819392" y="2756694"/>
          <a:ext cx="2591308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44345">
                  <a:extLst>
                    <a:ext uri="{9D8B030D-6E8A-4147-A177-3AD203B41FA5}">
                      <a16:colId xmlns:a16="http://schemas.microsoft.com/office/drawing/2014/main" val="2080142920"/>
                    </a:ext>
                  </a:extLst>
                </a:gridCol>
                <a:gridCol w="1346963">
                  <a:extLst>
                    <a:ext uri="{9D8B030D-6E8A-4147-A177-3AD203B41FA5}">
                      <a16:colId xmlns:a16="http://schemas.microsoft.com/office/drawing/2014/main" val="367336001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Silicon temperature parameters  </a:t>
                      </a:r>
                      <a:endParaRPr lang="es-ES" sz="12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93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i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 K)</a:t>
                      </a:r>
                      <a:endParaRPr lang="es-ES" sz="12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1.1692 eV</a:t>
                      </a:r>
                      <a:endParaRPr lang="es-ES" sz="1200" i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738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ES" sz="12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 meV/K</a:t>
                      </a:r>
                      <a:endParaRPr lang="es-ES" sz="1200" i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5981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ES" sz="12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 K</a:t>
                      </a:r>
                      <a:endParaRPr lang="es-ES" sz="1200" i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7111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</a:t>
                      </a:r>
                      <a:endParaRPr lang="es-ES" sz="12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0.263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meV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/K</a:t>
                      </a:r>
                      <a:endParaRPr lang="es-ES" sz="12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538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051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4</cp:revision>
  <dcterms:created xsi:type="dcterms:W3CDTF">2022-09-27T19:56:56Z</dcterms:created>
  <dcterms:modified xsi:type="dcterms:W3CDTF">2023-07-11T18:17:10Z</dcterms:modified>
</cp:coreProperties>
</file>