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A1D8"/>
    <a:srgbClr val="498F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730" autoAdjust="0"/>
    <p:restoredTop sz="94660"/>
  </p:normalViewPr>
  <p:slideViewPr>
    <p:cSldViewPr snapToGrid="0">
      <p:cViewPr>
        <p:scale>
          <a:sx n="150" d="100"/>
          <a:sy n="150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6B17C1-1A0C-F3DE-A57B-DF8887D78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DF8A0B-4A02-2D40-D368-C5894DD54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053F09-2FCE-C6B9-840C-FDF724153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BFF72-A8B6-4245-9054-5CFED7B5C7FD}" type="datetimeFigureOut">
              <a:rPr lang="es-ES" smtClean="0"/>
              <a:t>17/09/2022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DC2660-58C3-5429-D082-EB98B0343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2FAC30-E50E-29D0-4464-BABB7339B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E8DA-D8D5-4A0C-8E3C-48469324F1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9670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7BD1B4-B452-6D63-9FB9-5722F8D92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097A95F-FC45-8E49-4CE6-CDD4AEE5C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6B06F5-10FB-8EBD-7674-FACF19009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BFF72-A8B6-4245-9054-5CFED7B5C7FD}" type="datetimeFigureOut">
              <a:rPr lang="es-ES" smtClean="0"/>
              <a:t>17/09/2022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CD867E-D12F-846A-CAB3-32AF1D43F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032389-DE69-95C1-7E6D-D8A830A44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E8DA-D8D5-4A0C-8E3C-48469324F1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4561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C050119-C121-C734-82D8-6DE87F5504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58688D-A74B-7471-F19C-17786AC56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DC510A-7B87-7CFC-DD8A-1318BABC5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BFF72-A8B6-4245-9054-5CFED7B5C7FD}" type="datetimeFigureOut">
              <a:rPr lang="es-ES" smtClean="0"/>
              <a:t>17/09/2022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547483-B195-DA1E-08D6-0A934D998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4AE6D7-6A3B-AD0E-08D0-4173493FB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E8DA-D8D5-4A0C-8E3C-48469324F1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0042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5AB1F-0D01-B1E4-6A4D-E53DE4A5B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FA9CE0-D9BF-1ACD-944D-C30408711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35F1D5-1747-B399-86BD-6AF8ABC81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BFF72-A8B6-4245-9054-5CFED7B5C7FD}" type="datetimeFigureOut">
              <a:rPr lang="es-ES" smtClean="0"/>
              <a:t>17/09/2022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45C39C-6BAF-3A4F-E1B0-C098164E9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498C53-F14E-BE84-AE19-36351798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E8DA-D8D5-4A0C-8E3C-48469324F1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4768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6AD1F9-538A-60B0-00C3-4539D3241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E1139C-F726-EDCD-2195-86E8329BF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359A7F-D070-6B47-808F-4759AF29A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BFF72-A8B6-4245-9054-5CFED7B5C7FD}" type="datetimeFigureOut">
              <a:rPr lang="es-ES" smtClean="0"/>
              <a:t>17/09/2022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70762F-688B-253A-E4D2-BB7FF18D8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95F4A7-1089-9E67-C5F0-D304BBFA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E8DA-D8D5-4A0C-8E3C-48469324F1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3659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8D88F8-80BF-256D-459A-5DCF37102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E749C7-6F51-79D1-4707-EC788C108A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A7E0284-D8EC-FCCA-CAEC-E14A1B283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556251-21E0-E3C2-91A9-1D145DF7E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BFF72-A8B6-4245-9054-5CFED7B5C7FD}" type="datetimeFigureOut">
              <a:rPr lang="es-ES" smtClean="0"/>
              <a:t>17/09/2022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EC52C7B-6F15-19F2-D464-379136945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851839C-6FD1-C8F1-8566-D28479109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E8DA-D8D5-4A0C-8E3C-48469324F1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927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83579-798B-7BAA-2254-312E1D84C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7D5B6C-27B3-9E18-9BA8-72ACF0E93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CB9BB7A-3708-8FC5-5113-65D18578B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9777E9D-3B96-C787-8F1B-10D23CE071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D38F08B-6A8E-2CF9-4440-04EB2C5A69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CCA7EC2-308B-2362-0C74-B73DC371C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BFF72-A8B6-4245-9054-5CFED7B5C7FD}" type="datetimeFigureOut">
              <a:rPr lang="es-ES" smtClean="0"/>
              <a:t>17/09/2022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EF259F9-672A-44FF-5D55-00D461C18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48F0F-B7F4-B328-4F55-9FDDF62CD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E8DA-D8D5-4A0C-8E3C-48469324F1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4411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27BFF-B6AC-39AD-8B1D-2234670A7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799B251-26F7-D6A9-9BF4-597919D8C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BFF72-A8B6-4245-9054-5CFED7B5C7FD}" type="datetimeFigureOut">
              <a:rPr lang="es-ES" smtClean="0"/>
              <a:t>17/09/2022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D031364-EC72-D1F2-AD81-8DA9976E8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1DB8346-8B93-12CE-7961-61970335C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E8DA-D8D5-4A0C-8E3C-48469324F1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372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EC17815-405C-4AC3-8DC6-B5817D0D1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BFF72-A8B6-4245-9054-5CFED7B5C7FD}" type="datetimeFigureOut">
              <a:rPr lang="es-ES" smtClean="0"/>
              <a:t>17/09/2022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1894781-6E6A-037E-FD69-AA774D26F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8A84545-20EA-F6B9-83F0-8126D373E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E8DA-D8D5-4A0C-8E3C-48469324F1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8828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AFFA9-5E9F-27AC-B5C1-C18016EC2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A4D3B3-E2F4-0A8A-8719-664E7F60E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CDB9794-5487-05B0-9DEF-6B63B11EE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674F78A-CDCC-24BB-BE2C-B8172ED09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BFF72-A8B6-4245-9054-5CFED7B5C7FD}" type="datetimeFigureOut">
              <a:rPr lang="es-ES" smtClean="0"/>
              <a:t>17/09/2022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3AD3B6-B800-8258-0EFC-D7278D5B8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80E3AD-E6B5-6D68-28B8-F4D6737E5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E8DA-D8D5-4A0C-8E3C-48469324F1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2414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62076-A3C8-0BE5-453D-E8662B68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6BF3983-C1F2-2406-9E23-9CED13AA44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74DF933-744A-7A69-7068-AB463ED4F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308E04-36F8-0DB4-5B1F-3194FD4B3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BFF72-A8B6-4245-9054-5CFED7B5C7FD}" type="datetimeFigureOut">
              <a:rPr lang="es-ES" smtClean="0"/>
              <a:t>17/09/2022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EECC72-03FF-7474-1FB4-50FEB7A5F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6A538A8-C756-EC7D-E0D1-9F5930E6E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E8DA-D8D5-4A0C-8E3C-48469324F1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92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1F88C97-5620-B462-E262-9D71BCD2D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8DF4FA-5CEE-8889-67DA-FB7974263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2F3A6B-63F1-5F0A-933C-6A33211342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BFF72-A8B6-4245-9054-5CFED7B5C7FD}" type="datetimeFigureOut">
              <a:rPr lang="es-ES" smtClean="0"/>
              <a:t>17/09/2022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379ABB-26E2-C2BD-324A-D5AB2CC758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02163E-C67D-2EE5-160A-48533917A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2E8DA-D8D5-4A0C-8E3C-48469324F1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7095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50E881A5-4AA4-48C5-9B95-135574D6A9A3}"/>
              </a:ext>
            </a:extLst>
          </p:cNvPr>
          <p:cNvGrpSpPr/>
          <p:nvPr/>
        </p:nvGrpSpPr>
        <p:grpSpPr>
          <a:xfrm flipV="1">
            <a:off x="2166374" y="1083954"/>
            <a:ext cx="372242" cy="440886"/>
            <a:chOff x="3548808" y="763233"/>
            <a:chExt cx="372242" cy="440886"/>
          </a:xfrm>
        </p:grpSpPr>
        <p:sp>
          <p:nvSpPr>
            <p:cNvPr id="5" name="Triángulo isósceles 4">
              <a:extLst>
                <a:ext uri="{FF2B5EF4-FFF2-40B4-BE49-F238E27FC236}">
                  <a16:creationId xmlns:a16="http://schemas.microsoft.com/office/drawing/2014/main" id="{3C11EB4F-E7D6-4499-9F4B-7A2A3E6BC60F}"/>
                </a:ext>
              </a:extLst>
            </p:cNvPr>
            <p:cNvSpPr/>
            <p:nvPr/>
          </p:nvSpPr>
          <p:spPr>
            <a:xfrm>
              <a:off x="3563094" y="864672"/>
              <a:ext cx="346050" cy="248722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748CD498-B265-4059-ADA0-B6AE0D9149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48808" y="857529"/>
              <a:ext cx="37224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13B03941-16A3-4693-BB0B-0714343F2A06}"/>
                </a:ext>
              </a:extLst>
            </p:cNvPr>
            <p:cNvCxnSpPr>
              <a:stCxn id="5" idx="3"/>
            </p:cNvCxnSpPr>
            <p:nvPr/>
          </p:nvCxnSpPr>
          <p:spPr>
            <a:xfrm flipH="1">
              <a:off x="3734929" y="1113394"/>
              <a:ext cx="1190" cy="907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404F6760-3D45-47F0-9F93-E5CDAD0D5C96}"/>
                </a:ext>
              </a:extLst>
            </p:cNvPr>
            <p:cNvCxnSpPr/>
            <p:nvPr/>
          </p:nvCxnSpPr>
          <p:spPr>
            <a:xfrm flipH="1">
              <a:off x="3736715" y="763233"/>
              <a:ext cx="1190" cy="907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upo 30">
            <a:extLst>
              <a:ext uri="{FF2B5EF4-FFF2-40B4-BE49-F238E27FC236}">
                <a16:creationId xmlns:a16="http://schemas.microsoft.com/office/drawing/2014/main" id="{34C5C3D7-F07C-4520-9C89-03A26306B66B}"/>
              </a:ext>
            </a:extLst>
          </p:cNvPr>
          <p:cNvGrpSpPr/>
          <p:nvPr/>
        </p:nvGrpSpPr>
        <p:grpSpPr>
          <a:xfrm>
            <a:off x="3759750" y="684086"/>
            <a:ext cx="154496" cy="115350"/>
            <a:chOff x="2480502" y="1113394"/>
            <a:chExt cx="154496" cy="115350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EE90DBF3-51CE-4FF7-9CA0-F2710843F0B6}"/>
                </a:ext>
              </a:extLst>
            </p:cNvPr>
            <p:cNvSpPr/>
            <p:nvPr/>
          </p:nvSpPr>
          <p:spPr>
            <a:xfrm>
              <a:off x="2519648" y="1113394"/>
              <a:ext cx="115350" cy="11535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3DF28319-7AD8-48BD-A01D-03FD4DE5F6F9}"/>
                </a:ext>
              </a:extLst>
            </p:cNvPr>
            <p:cNvCxnSpPr/>
            <p:nvPr/>
          </p:nvCxnSpPr>
          <p:spPr>
            <a:xfrm>
              <a:off x="2480502" y="1171069"/>
              <a:ext cx="39146" cy="5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0387D1FA-77F8-4207-81AF-C346B0DAF8F6}"/>
              </a:ext>
            </a:extLst>
          </p:cNvPr>
          <p:cNvGrpSpPr/>
          <p:nvPr/>
        </p:nvGrpSpPr>
        <p:grpSpPr>
          <a:xfrm>
            <a:off x="3619899" y="1850196"/>
            <a:ext cx="314516" cy="115350"/>
            <a:chOff x="2480502" y="1113394"/>
            <a:chExt cx="314516" cy="115350"/>
          </a:xfrm>
        </p:grpSpPr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1F0AB6CF-A6DE-46E8-A5B1-C138A8B2B200}"/>
                </a:ext>
              </a:extLst>
            </p:cNvPr>
            <p:cNvSpPr/>
            <p:nvPr/>
          </p:nvSpPr>
          <p:spPr>
            <a:xfrm>
              <a:off x="2679668" y="1113394"/>
              <a:ext cx="115350" cy="11535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4400FB87-698D-41A9-88B9-FF25B9E22B14}"/>
                </a:ext>
              </a:extLst>
            </p:cNvPr>
            <p:cNvCxnSpPr/>
            <p:nvPr/>
          </p:nvCxnSpPr>
          <p:spPr>
            <a:xfrm>
              <a:off x="2480502" y="1171069"/>
              <a:ext cx="39146" cy="5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Conector: angular 43">
            <a:extLst>
              <a:ext uri="{FF2B5EF4-FFF2-40B4-BE49-F238E27FC236}">
                <a16:creationId xmlns:a16="http://schemas.microsoft.com/office/drawing/2014/main" id="{2DD40344-8A5C-4C25-A193-48463E53CE94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17724" y="742229"/>
            <a:ext cx="1512495" cy="189226"/>
          </a:xfrm>
          <a:prstGeom prst="bentConnector3">
            <a:avLst>
              <a:gd name="adj1" fmla="val 10006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: angular 45">
            <a:extLst>
              <a:ext uri="{FF2B5EF4-FFF2-40B4-BE49-F238E27FC236}">
                <a16:creationId xmlns:a16="http://schemas.microsoft.com/office/drawing/2014/main" id="{07539015-0AE7-4387-9C11-B53BFD47068D}"/>
              </a:ext>
            </a:extLst>
          </p:cNvPr>
          <p:cNvCxnSpPr>
            <a:cxnSpLocks/>
            <a:endCxn id="250" idx="0"/>
          </p:cNvCxnSpPr>
          <p:nvPr/>
        </p:nvCxnSpPr>
        <p:spPr>
          <a:xfrm rot="10800000">
            <a:off x="1412169" y="1566025"/>
            <a:ext cx="2399279" cy="341848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CABDC19A-9272-4E59-9F26-84BFBE68DBA4}"/>
              </a:ext>
            </a:extLst>
          </p:cNvPr>
          <p:cNvCxnSpPr>
            <a:cxnSpLocks/>
          </p:cNvCxnSpPr>
          <p:nvPr/>
        </p:nvCxnSpPr>
        <p:spPr>
          <a:xfrm flipV="1">
            <a:off x="2354401" y="741761"/>
            <a:ext cx="0" cy="3875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EA46A7C5-F9CB-418E-810C-0FA4B256D82A}"/>
              </a:ext>
            </a:extLst>
          </p:cNvPr>
          <p:cNvCxnSpPr>
            <a:cxnSpLocks/>
          </p:cNvCxnSpPr>
          <p:nvPr/>
        </p:nvCxnSpPr>
        <p:spPr>
          <a:xfrm flipV="1">
            <a:off x="2358051" y="1481241"/>
            <a:ext cx="0" cy="427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adroTexto 56">
            <a:extLst>
              <a:ext uri="{FF2B5EF4-FFF2-40B4-BE49-F238E27FC236}">
                <a16:creationId xmlns:a16="http://schemas.microsoft.com/office/drawing/2014/main" id="{6BA1F2F6-5E7C-48FB-9F43-0C660308E47B}"/>
              </a:ext>
            </a:extLst>
          </p:cNvPr>
          <p:cNvSpPr txBox="1"/>
          <p:nvPr/>
        </p:nvSpPr>
        <p:spPr>
          <a:xfrm>
            <a:off x="756979" y="1077638"/>
            <a:ext cx="516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s-ES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4B0137D4-7976-4006-A86E-7A5848996877}"/>
              </a:ext>
            </a:extLst>
          </p:cNvPr>
          <p:cNvSpPr txBox="1"/>
          <p:nvPr/>
        </p:nvSpPr>
        <p:spPr>
          <a:xfrm>
            <a:off x="2320757" y="720043"/>
            <a:ext cx="516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s-ES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9E91B68E-0FEC-40EA-8469-86F5CE7DF229}"/>
              </a:ext>
            </a:extLst>
          </p:cNvPr>
          <p:cNvSpPr txBox="1"/>
          <p:nvPr/>
        </p:nvSpPr>
        <p:spPr>
          <a:xfrm>
            <a:off x="4294497" y="1106051"/>
            <a:ext cx="516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  <a:endParaRPr kumimoji="0" lang="es-ES" sz="2000" b="1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6" name="CuadroTexto 215">
            <a:extLst>
              <a:ext uri="{FF2B5EF4-FFF2-40B4-BE49-F238E27FC236}">
                <a16:creationId xmlns:a16="http://schemas.microsoft.com/office/drawing/2014/main" id="{302B3250-393C-46DE-A94B-619B413315B6}"/>
              </a:ext>
            </a:extLst>
          </p:cNvPr>
          <p:cNvSpPr txBox="1"/>
          <p:nvPr/>
        </p:nvSpPr>
        <p:spPr>
          <a:xfrm>
            <a:off x="3077988" y="267051"/>
            <a:ext cx="516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r>
              <a:rPr kumimoji="0" lang="es-ES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</a:p>
        </p:txBody>
      </p:sp>
      <p:grpSp>
        <p:nvGrpSpPr>
          <p:cNvPr id="167" name="Grupo 166">
            <a:extLst>
              <a:ext uri="{FF2B5EF4-FFF2-40B4-BE49-F238E27FC236}">
                <a16:creationId xmlns:a16="http://schemas.microsoft.com/office/drawing/2014/main" id="{9B246692-6533-4173-A4C9-F5A2B0987F54}"/>
              </a:ext>
            </a:extLst>
          </p:cNvPr>
          <p:cNvGrpSpPr/>
          <p:nvPr/>
        </p:nvGrpSpPr>
        <p:grpSpPr>
          <a:xfrm>
            <a:off x="2913219" y="646218"/>
            <a:ext cx="711293" cy="195797"/>
            <a:chOff x="1940422" y="1907804"/>
            <a:chExt cx="925371" cy="249382"/>
          </a:xfrm>
        </p:grpSpPr>
        <p:grpSp>
          <p:nvGrpSpPr>
            <p:cNvPr id="168" name="Grupo 167">
              <a:extLst>
                <a:ext uri="{FF2B5EF4-FFF2-40B4-BE49-F238E27FC236}">
                  <a16:creationId xmlns:a16="http://schemas.microsoft.com/office/drawing/2014/main" id="{7DF46ED4-0FEC-4BB1-96B4-9F650B1646AD}"/>
                </a:ext>
              </a:extLst>
            </p:cNvPr>
            <p:cNvGrpSpPr/>
            <p:nvPr/>
          </p:nvGrpSpPr>
          <p:grpSpPr>
            <a:xfrm>
              <a:off x="2000573" y="1907804"/>
              <a:ext cx="807450" cy="249382"/>
              <a:chOff x="2600119" y="1577604"/>
              <a:chExt cx="1745674" cy="249382"/>
            </a:xfrm>
          </p:grpSpPr>
          <p:cxnSp>
            <p:nvCxnSpPr>
              <p:cNvPr id="174" name="Conector recto 173">
                <a:extLst>
                  <a:ext uri="{FF2B5EF4-FFF2-40B4-BE49-F238E27FC236}">
                    <a16:creationId xmlns:a16="http://schemas.microsoft.com/office/drawing/2014/main" id="{6E61A237-DE79-462A-A342-47479F70BDB6}"/>
                  </a:ext>
                </a:extLst>
              </p:cNvPr>
              <p:cNvCxnSpPr/>
              <p:nvPr/>
            </p:nvCxnSpPr>
            <p:spPr>
              <a:xfrm>
                <a:off x="2600119" y="1702295"/>
                <a:ext cx="124691" cy="1246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Conector recto 174">
                <a:extLst>
                  <a:ext uri="{FF2B5EF4-FFF2-40B4-BE49-F238E27FC236}">
                    <a16:creationId xmlns:a16="http://schemas.microsoft.com/office/drawing/2014/main" id="{7A5E863E-B26C-49AB-A43C-57AA7BA474AE}"/>
                  </a:ext>
                </a:extLst>
              </p:cNvPr>
              <p:cNvCxnSpPr/>
              <p:nvPr/>
            </p:nvCxnSpPr>
            <p:spPr>
              <a:xfrm flipV="1">
                <a:off x="2724810" y="1577604"/>
                <a:ext cx="249382" cy="2493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Conector recto 175">
                <a:extLst>
                  <a:ext uri="{FF2B5EF4-FFF2-40B4-BE49-F238E27FC236}">
                    <a16:creationId xmlns:a16="http://schemas.microsoft.com/office/drawing/2014/main" id="{A503C387-78AE-462B-80AE-51C6BB711321}"/>
                  </a:ext>
                </a:extLst>
              </p:cNvPr>
              <p:cNvCxnSpPr/>
              <p:nvPr/>
            </p:nvCxnSpPr>
            <p:spPr>
              <a:xfrm>
                <a:off x="2974192" y="1577604"/>
                <a:ext cx="249382" cy="2493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Conector recto 176">
                <a:extLst>
                  <a:ext uri="{FF2B5EF4-FFF2-40B4-BE49-F238E27FC236}">
                    <a16:creationId xmlns:a16="http://schemas.microsoft.com/office/drawing/2014/main" id="{FF5A4A90-9EE4-458C-A311-64F82B4F9FFD}"/>
                  </a:ext>
                </a:extLst>
              </p:cNvPr>
              <p:cNvCxnSpPr/>
              <p:nvPr/>
            </p:nvCxnSpPr>
            <p:spPr>
              <a:xfrm flipV="1">
                <a:off x="3223574" y="1577604"/>
                <a:ext cx="249382" cy="2493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Conector recto 177">
                <a:extLst>
                  <a:ext uri="{FF2B5EF4-FFF2-40B4-BE49-F238E27FC236}">
                    <a16:creationId xmlns:a16="http://schemas.microsoft.com/office/drawing/2014/main" id="{5D79B321-5A7B-411F-9D5D-924BA1E1D3BD}"/>
                  </a:ext>
                </a:extLst>
              </p:cNvPr>
              <p:cNvCxnSpPr/>
              <p:nvPr/>
            </p:nvCxnSpPr>
            <p:spPr>
              <a:xfrm>
                <a:off x="3472956" y="1577604"/>
                <a:ext cx="249382" cy="2493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Conector recto 178">
                <a:extLst>
                  <a:ext uri="{FF2B5EF4-FFF2-40B4-BE49-F238E27FC236}">
                    <a16:creationId xmlns:a16="http://schemas.microsoft.com/office/drawing/2014/main" id="{F3CCDDB4-F5C1-4444-9C8E-E7C93D8D0B0F}"/>
                  </a:ext>
                </a:extLst>
              </p:cNvPr>
              <p:cNvCxnSpPr/>
              <p:nvPr/>
            </p:nvCxnSpPr>
            <p:spPr>
              <a:xfrm flipV="1">
                <a:off x="3722338" y="1577604"/>
                <a:ext cx="249382" cy="2493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Conector recto 179">
                <a:extLst>
                  <a:ext uri="{FF2B5EF4-FFF2-40B4-BE49-F238E27FC236}">
                    <a16:creationId xmlns:a16="http://schemas.microsoft.com/office/drawing/2014/main" id="{4239308A-03F0-4560-8AAA-2D1AF1FDC075}"/>
                  </a:ext>
                </a:extLst>
              </p:cNvPr>
              <p:cNvCxnSpPr/>
              <p:nvPr/>
            </p:nvCxnSpPr>
            <p:spPr>
              <a:xfrm>
                <a:off x="3971720" y="1577604"/>
                <a:ext cx="249382" cy="2493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ector recto 180">
                <a:extLst>
                  <a:ext uri="{FF2B5EF4-FFF2-40B4-BE49-F238E27FC236}">
                    <a16:creationId xmlns:a16="http://schemas.microsoft.com/office/drawing/2014/main" id="{BFE5F3A4-885F-4AC3-BE55-55C9D0D8A4B2}"/>
                  </a:ext>
                </a:extLst>
              </p:cNvPr>
              <p:cNvCxnSpPr/>
              <p:nvPr/>
            </p:nvCxnSpPr>
            <p:spPr>
              <a:xfrm flipV="1">
                <a:off x="4221102" y="1702295"/>
                <a:ext cx="124691" cy="1246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9" name="Conector recto 168">
              <a:extLst>
                <a:ext uri="{FF2B5EF4-FFF2-40B4-BE49-F238E27FC236}">
                  <a16:creationId xmlns:a16="http://schemas.microsoft.com/office/drawing/2014/main" id="{1EF85F0E-C544-448B-8A4F-647AD7557356}"/>
                </a:ext>
              </a:extLst>
            </p:cNvPr>
            <p:cNvCxnSpPr/>
            <p:nvPr/>
          </p:nvCxnSpPr>
          <p:spPr>
            <a:xfrm>
              <a:off x="2803261" y="2034876"/>
              <a:ext cx="625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recto 172">
              <a:extLst>
                <a:ext uri="{FF2B5EF4-FFF2-40B4-BE49-F238E27FC236}">
                  <a16:creationId xmlns:a16="http://schemas.microsoft.com/office/drawing/2014/main" id="{7280877D-A397-4A35-B7AC-0CE97D1E2987}"/>
                </a:ext>
              </a:extLst>
            </p:cNvPr>
            <p:cNvCxnSpPr/>
            <p:nvPr/>
          </p:nvCxnSpPr>
          <p:spPr>
            <a:xfrm>
              <a:off x="1940422" y="2036165"/>
              <a:ext cx="625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52FAFF64-084E-47B5-B362-62CDFAA42295}"/>
              </a:ext>
            </a:extLst>
          </p:cNvPr>
          <p:cNvCxnSpPr>
            <a:cxnSpLocks/>
          </p:cNvCxnSpPr>
          <p:nvPr/>
        </p:nvCxnSpPr>
        <p:spPr>
          <a:xfrm>
            <a:off x="3576446" y="744116"/>
            <a:ext cx="1833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ángulo 182">
            <a:extLst>
              <a:ext uri="{FF2B5EF4-FFF2-40B4-BE49-F238E27FC236}">
                <a16:creationId xmlns:a16="http://schemas.microsoft.com/office/drawing/2014/main" id="{8EB85AF0-78C3-49D2-813D-4155823E173B}"/>
              </a:ext>
            </a:extLst>
          </p:cNvPr>
          <p:cNvSpPr/>
          <p:nvPr/>
        </p:nvSpPr>
        <p:spPr>
          <a:xfrm>
            <a:off x="3980045" y="990364"/>
            <a:ext cx="184248" cy="6211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LOAD</a:t>
            </a:r>
          </a:p>
        </p:txBody>
      </p:sp>
      <p:cxnSp>
        <p:nvCxnSpPr>
          <p:cNvPr id="184" name="Conector: angular 183">
            <a:extLst>
              <a:ext uri="{FF2B5EF4-FFF2-40B4-BE49-F238E27FC236}">
                <a16:creationId xmlns:a16="http://schemas.microsoft.com/office/drawing/2014/main" id="{19E7A33B-F1DF-4BA4-AAA0-B4F2C625FDB9}"/>
              </a:ext>
            </a:extLst>
          </p:cNvPr>
          <p:cNvCxnSpPr>
            <a:cxnSpLocks/>
            <a:stCxn id="183" idx="0"/>
            <a:endCxn id="32" idx="6"/>
          </p:cNvCxnSpPr>
          <p:nvPr/>
        </p:nvCxnSpPr>
        <p:spPr>
          <a:xfrm rot="16200000" flipV="1">
            <a:off x="3868907" y="787101"/>
            <a:ext cx="248603" cy="15792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: angular 184">
            <a:extLst>
              <a:ext uri="{FF2B5EF4-FFF2-40B4-BE49-F238E27FC236}">
                <a16:creationId xmlns:a16="http://schemas.microsoft.com/office/drawing/2014/main" id="{CD3CB78A-2490-4440-8C65-31F47F20D44F}"/>
              </a:ext>
            </a:extLst>
          </p:cNvPr>
          <p:cNvCxnSpPr>
            <a:cxnSpLocks/>
            <a:stCxn id="183" idx="2"/>
            <a:endCxn id="35" idx="6"/>
          </p:cNvCxnSpPr>
          <p:nvPr/>
        </p:nvCxnSpPr>
        <p:spPr>
          <a:xfrm rot="5400000">
            <a:off x="3855105" y="1690807"/>
            <a:ext cx="296374" cy="13775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upo 92">
            <a:extLst>
              <a:ext uri="{FF2B5EF4-FFF2-40B4-BE49-F238E27FC236}">
                <a16:creationId xmlns:a16="http://schemas.microsoft.com/office/drawing/2014/main" id="{AED545CD-9768-4850-A18E-5088D3A8AFA1}"/>
              </a:ext>
            </a:extLst>
          </p:cNvPr>
          <p:cNvGrpSpPr/>
          <p:nvPr/>
        </p:nvGrpSpPr>
        <p:grpSpPr>
          <a:xfrm>
            <a:off x="3105116" y="889611"/>
            <a:ext cx="647791" cy="918393"/>
            <a:chOff x="6749108" y="1906229"/>
            <a:chExt cx="647791" cy="918393"/>
          </a:xfrm>
        </p:grpSpPr>
        <p:grpSp>
          <p:nvGrpSpPr>
            <p:cNvPr id="226" name="Grupo 225">
              <a:extLst>
                <a:ext uri="{FF2B5EF4-FFF2-40B4-BE49-F238E27FC236}">
                  <a16:creationId xmlns:a16="http://schemas.microsoft.com/office/drawing/2014/main" id="{C1246960-D499-4BDA-84B5-07D6DDAAD283}"/>
                </a:ext>
              </a:extLst>
            </p:cNvPr>
            <p:cNvGrpSpPr/>
            <p:nvPr/>
          </p:nvGrpSpPr>
          <p:grpSpPr>
            <a:xfrm>
              <a:off x="6749108" y="1906229"/>
              <a:ext cx="647791" cy="918393"/>
              <a:chOff x="5877272" y="1961925"/>
              <a:chExt cx="647791" cy="918393"/>
            </a:xfrm>
          </p:grpSpPr>
          <p:sp>
            <p:nvSpPr>
              <p:cNvPr id="227" name="Arco 226">
                <a:extLst>
                  <a:ext uri="{FF2B5EF4-FFF2-40B4-BE49-F238E27FC236}">
                    <a16:creationId xmlns:a16="http://schemas.microsoft.com/office/drawing/2014/main" id="{8C07FA9A-AE2A-44EA-A004-1A39192C3EA3}"/>
                  </a:ext>
                </a:extLst>
              </p:cNvPr>
              <p:cNvSpPr/>
              <p:nvPr/>
            </p:nvSpPr>
            <p:spPr>
              <a:xfrm>
                <a:off x="6237063" y="1961925"/>
                <a:ext cx="288000" cy="288000"/>
              </a:xfrm>
              <a:prstGeom prst="arc">
                <a:avLst/>
              </a:prstGeom>
              <a:ln>
                <a:solidFill>
                  <a:srgbClr val="5FA1D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28" name="Conector recto 227">
                <a:extLst>
                  <a:ext uri="{FF2B5EF4-FFF2-40B4-BE49-F238E27FC236}">
                    <a16:creationId xmlns:a16="http://schemas.microsoft.com/office/drawing/2014/main" id="{CD5A1774-57FA-4D5A-9AC1-B98DFB8DC819}"/>
                  </a:ext>
                </a:extLst>
              </p:cNvPr>
              <p:cNvCxnSpPr/>
              <p:nvPr/>
            </p:nvCxnSpPr>
            <p:spPr>
              <a:xfrm>
                <a:off x="6525063" y="2105925"/>
                <a:ext cx="0" cy="633413"/>
              </a:xfrm>
              <a:prstGeom prst="line">
                <a:avLst/>
              </a:prstGeom>
              <a:ln>
                <a:solidFill>
                  <a:srgbClr val="5FA1D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9" name="Arco 228">
                <a:extLst>
                  <a:ext uri="{FF2B5EF4-FFF2-40B4-BE49-F238E27FC236}">
                    <a16:creationId xmlns:a16="http://schemas.microsoft.com/office/drawing/2014/main" id="{361CB2F9-0653-445A-B62E-4A8EBA2C22DD}"/>
                  </a:ext>
                </a:extLst>
              </p:cNvPr>
              <p:cNvSpPr/>
              <p:nvPr/>
            </p:nvSpPr>
            <p:spPr>
              <a:xfrm flipV="1">
                <a:off x="6237063" y="2592318"/>
                <a:ext cx="288000" cy="288000"/>
              </a:xfrm>
              <a:prstGeom prst="arc">
                <a:avLst/>
              </a:prstGeom>
              <a:ln>
                <a:solidFill>
                  <a:srgbClr val="5FA1D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30" name="Conector recto 229">
                <a:extLst>
                  <a:ext uri="{FF2B5EF4-FFF2-40B4-BE49-F238E27FC236}">
                    <a16:creationId xmlns:a16="http://schemas.microsoft.com/office/drawing/2014/main" id="{35705085-43A3-47FB-A9AE-CEC7F12157D4}"/>
                  </a:ext>
                </a:extLst>
              </p:cNvPr>
              <p:cNvCxnSpPr/>
              <p:nvPr/>
            </p:nvCxnSpPr>
            <p:spPr>
              <a:xfrm>
                <a:off x="5877272" y="1962496"/>
                <a:ext cx="503791" cy="0"/>
              </a:xfrm>
              <a:prstGeom prst="line">
                <a:avLst/>
              </a:prstGeom>
              <a:ln>
                <a:solidFill>
                  <a:srgbClr val="5FA1D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Conector recto 230">
                <a:extLst>
                  <a:ext uri="{FF2B5EF4-FFF2-40B4-BE49-F238E27FC236}">
                    <a16:creationId xmlns:a16="http://schemas.microsoft.com/office/drawing/2014/main" id="{BD712AAE-B1EE-4B6A-B82E-A8AC2E600142}"/>
                  </a:ext>
                </a:extLst>
              </p:cNvPr>
              <p:cNvCxnSpPr/>
              <p:nvPr/>
            </p:nvCxnSpPr>
            <p:spPr>
              <a:xfrm>
                <a:off x="5877272" y="2880318"/>
                <a:ext cx="503791" cy="0"/>
              </a:xfrm>
              <a:prstGeom prst="line">
                <a:avLst/>
              </a:prstGeom>
              <a:ln>
                <a:solidFill>
                  <a:srgbClr val="5FA1D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Conector recto de flecha 91">
              <a:extLst>
                <a:ext uri="{FF2B5EF4-FFF2-40B4-BE49-F238E27FC236}">
                  <a16:creationId xmlns:a16="http://schemas.microsoft.com/office/drawing/2014/main" id="{D0354853-E5A1-49BF-845E-8BCDB89FAE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59631" y="2824622"/>
              <a:ext cx="193644" cy="0"/>
            </a:xfrm>
            <a:prstGeom prst="straightConnector1">
              <a:avLst/>
            </a:prstGeom>
            <a:ln>
              <a:solidFill>
                <a:srgbClr val="5FA1D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ector recto de flecha 231">
              <a:extLst>
                <a:ext uri="{FF2B5EF4-FFF2-40B4-BE49-F238E27FC236}">
                  <a16:creationId xmlns:a16="http://schemas.microsoft.com/office/drawing/2014/main" id="{276FC00E-B1B2-46DA-B50C-F4A62AC64599}"/>
                </a:ext>
              </a:extLst>
            </p:cNvPr>
            <p:cNvCxnSpPr>
              <a:cxnSpLocks/>
            </p:cNvCxnSpPr>
            <p:nvPr/>
          </p:nvCxnSpPr>
          <p:spPr>
            <a:xfrm>
              <a:off x="6908433" y="1908281"/>
              <a:ext cx="193644" cy="0"/>
            </a:xfrm>
            <a:prstGeom prst="straightConnector1">
              <a:avLst/>
            </a:prstGeom>
            <a:ln>
              <a:solidFill>
                <a:srgbClr val="5FA1D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3" name="CuadroTexto 232">
            <a:extLst>
              <a:ext uri="{FF2B5EF4-FFF2-40B4-BE49-F238E27FC236}">
                <a16:creationId xmlns:a16="http://schemas.microsoft.com/office/drawing/2014/main" id="{BDDC6F7D-E0AE-4986-BD52-A73BD2089956}"/>
              </a:ext>
            </a:extLst>
          </p:cNvPr>
          <p:cNvSpPr txBox="1"/>
          <p:nvPr/>
        </p:nvSpPr>
        <p:spPr>
          <a:xfrm>
            <a:off x="3128154" y="1150218"/>
            <a:ext cx="598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1" u="none" strike="noStrike" kern="1200" cap="none" spc="0" normalizeH="0" baseline="0" noProof="0" dirty="0">
                <a:ln>
                  <a:noFill/>
                </a:ln>
                <a:solidFill>
                  <a:srgbClr val="5FA1D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I(V)</a:t>
            </a:r>
            <a:endParaRPr kumimoji="0" lang="es-ES" sz="2000" b="1" i="0" u="none" strike="noStrike" kern="1200" cap="none" spc="0" normalizeH="0" baseline="-25000" noProof="0" dirty="0">
              <a:ln>
                <a:noFill/>
              </a:ln>
              <a:solidFill>
                <a:srgbClr val="5FA1D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8" name="Grupo 187">
            <a:extLst>
              <a:ext uri="{FF2B5EF4-FFF2-40B4-BE49-F238E27FC236}">
                <a16:creationId xmlns:a16="http://schemas.microsoft.com/office/drawing/2014/main" id="{32B1A0CF-9999-4052-B525-B5B77E018795}"/>
              </a:ext>
            </a:extLst>
          </p:cNvPr>
          <p:cNvGrpSpPr/>
          <p:nvPr/>
        </p:nvGrpSpPr>
        <p:grpSpPr>
          <a:xfrm rot="16200000">
            <a:off x="2361299" y="1227074"/>
            <a:ext cx="711293" cy="195797"/>
            <a:chOff x="1940422" y="1907804"/>
            <a:chExt cx="925371" cy="249382"/>
          </a:xfrm>
        </p:grpSpPr>
        <p:grpSp>
          <p:nvGrpSpPr>
            <p:cNvPr id="190" name="Grupo 189">
              <a:extLst>
                <a:ext uri="{FF2B5EF4-FFF2-40B4-BE49-F238E27FC236}">
                  <a16:creationId xmlns:a16="http://schemas.microsoft.com/office/drawing/2014/main" id="{C3701F92-F2EB-4122-A0A4-E2AE66B9D974}"/>
                </a:ext>
              </a:extLst>
            </p:cNvPr>
            <p:cNvGrpSpPr/>
            <p:nvPr/>
          </p:nvGrpSpPr>
          <p:grpSpPr>
            <a:xfrm>
              <a:off x="2000573" y="1907804"/>
              <a:ext cx="807450" cy="249382"/>
              <a:chOff x="2600119" y="1577604"/>
              <a:chExt cx="1745674" cy="249382"/>
            </a:xfrm>
          </p:grpSpPr>
          <p:cxnSp>
            <p:nvCxnSpPr>
              <p:cNvPr id="193" name="Conector recto 192">
                <a:extLst>
                  <a:ext uri="{FF2B5EF4-FFF2-40B4-BE49-F238E27FC236}">
                    <a16:creationId xmlns:a16="http://schemas.microsoft.com/office/drawing/2014/main" id="{04F6337A-BCBF-4935-AF13-8F3B70CC1A1F}"/>
                  </a:ext>
                </a:extLst>
              </p:cNvPr>
              <p:cNvCxnSpPr/>
              <p:nvPr/>
            </p:nvCxnSpPr>
            <p:spPr>
              <a:xfrm>
                <a:off x="2600119" y="1702295"/>
                <a:ext cx="124691" cy="1246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Conector recto 193">
                <a:extLst>
                  <a:ext uri="{FF2B5EF4-FFF2-40B4-BE49-F238E27FC236}">
                    <a16:creationId xmlns:a16="http://schemas.microsoft.com/office/drawing/2014/main" id="{F1596442-3925-41D0-842D-D66162B4EDA6}"/>
                  </a:ext>
                </a:extLst>
              </p:cNvPr>
              <p:cNvCxnSpPr/>
              <p:nvPr/>
            </p:nvCxnSpPr>
            <p:spPr>
              <a:xfrm flipV="1">
                <a:off x="2724810" y="1577604"/>
                <a:ext cx="249382" cy="2493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Conector recto 234">
                <a:extLst>
                  <a:ext uri="{FF2B5EF4-FFF2-40B4-BE49-F238E27FC236}">
                    <a16:creationId xmlns:a16="http://schemas.microsoft.com/office/drawing/2014/main" id="{7C351E4F-06D9-491C-B8F3-3FA71ACF1F9E}"/>
                  </a:ext>
                </a:extLst>
              </p:cNvPr>
              <p:cNvCxnSpPr/>
              <p:nvPr/>
            </p:nvCxnSpPr>
            <p:spPr>
              <a:xfrm>
                <a:off x="2974192" y="1577604"/>
                <a:ext cx="249382" cy="2493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Conector recto 235">
                <a:extLst>
                  <a:ext uri="{FF2B5EF4-FFF2-40B4-BE49-F238E27FC236}">
                    <a16:creationId xmlns:a16="http://schemas.microsoft.com/office/drawing/2014/main" id="{BFD74084-8F05-4442-A1F5-331F72DAA527}"/>
                  </a:ext>
                </a:extLst>
              </p:cNvPr>
              <p:cNvCxnSpPr/>
              <p:nvPr/>
            </p:nvCxnSpPr>
            <p:spPr>
              <a:xfrm flipV="1">
                <a:off x="3223574" y="1577604"/>
                <a:ext cx="249382" cy="2493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Conector recto 236">
                <a:extLst>
                  <a:ext uri="{FF2B5EF4-FFF2-40B4-BE49-F238E27FC236}">
                    <a16:creationId xmlns:a16="http://schemas.microsoft.com/office/drawing/2014/main" id="{2E78A4A9-C3E7-4CD2-82BB-C0B92A9A545B}"/>
                  </a:ext>
                </a:extLst>
              </p:cNvPr>
              <p:cNvCxnSpPr/>
              <p:nvPr/>
            </p:nvCxnSpPr>
            <p:spPr>
              <a:xfrm>
                <a:off x="3472956" y="1577604"/>
                <a:ext cx="249382" cy="2493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Conector recto 237">
                <a:extLst>
                  <a:ext uri="{FF2B5EF4-FFF2-40B4-BE49-F238E27FC236}">
                    <a16:creationId xmlns:a16="http://schemas.microsoft.com/office/drawing/2014/main" id="{268E32CB-436B-460C-A7F3-554525B89792}"/>
                  </a:ext>
                </a:extLst>
              </p:cNvPr>
              <p:cNvCxnSpPr/>
              <p:nvPr/>
            </p:nvCxnSpPr>
            <p:spPr>
              <a:xfrm flipV="1">
                <a:off x="3722338" y="1577604"/>
                <a:ext cx="249382" cy="2493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Conector recto 238">
                <a:extLst>
                  <a:ext uri="{FF2B5EF4-FFF2-40B4-BE49-F238E27FC236}">
                    <a16:creationId xmlns:a16="http://schemas.microsoft.com/office/drawing/2014/main" id="{FC95D442-DDE0-4086-A1EC-ECAEB2116841}"/>
                  </a:ext>
                </a:extLst>
              </p:cNvPr>
              <p:cNvCxnSpPr/>
              <p:nvPr/>
            </p:nvCxnSpPr>
            <p:spPr>
              <a:xfrm>
                <a:off x="3971720" y="1577604"/>
                <a:ext cx="249382" cy="2493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Conector recto 239">
                <a:extLst>
                  <a:ext uri="{FF2B5EF4-FFF2-40B4-BE49-F238E27FC236}">
                    <a16:creationId xmlns:a16="http://schemas.microsoft.com/office/drawing/2014/main" id="{410FC4B2-6569-4E00-998D-1D8C84640DE7}"/>
                  </a:ext>
                </a:extLst>
              </p:cNvPr>
              <p:cNvCxnSpPr/>
              <p:nvPr/>
            </p:nvCxnSpPr>
            <p:spPr>
              <a:xfrm flipV="1">
                <a:off x="4221102" y="1702295"/>
                <a:ext cx="124691" cy="1246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1" name="Conector recto 190">
              <a:extLst>
                <a:ext uri="{FF2B5EF4-FFF2-40B4-BE49-F238E27FC236}">
                  <a16:creationId xmlns:a16="http://schemas.microsoft.com/office/drawing/2014/main" id="{8C473959-A3A4-4541-AFC9-F8EA32F5A746}"/>
                </a:ext>
              </a:extLst>
            </p:cNvPr>
            <p:cNvCxnSpPr/>
            <p:nvPr/>
          </p:nvCxnSpPr>
          <p:spPr>
            <a:xfrm>
              <a:off x="2803261" y="2034876"/>
              <a:ext cx="625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ector recto 191">
              <a:extLst>
                <a:ext uri="{FF2B5EF4-FFF2-40B4-BE49-F238E27FC236}">
                  <a16:creationId xmlns:a16="http://schemas.microsoft.com/office/drawing/2014/main" id="{7AB1BD7F-56E6-48CF-A0CC-1B3B253577FE}"/>
                </a:ext>
              </a:extLst>
            </p:cNvPr>
            <p:cNvCxnSpPr/>
            <p:nvPr/>
          </p:nvCxnSpPr>
          <p:spPr>
            <a:xfrm>
              <a:off x="1940422" y="2036165"/>
              <a:ext cx="625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3808A2E7-92D5-44B2-B913-02296DE7D4DE}"/>
              </a:ext>
            </a:extLst>
          </p:cNvPr>
          <p:cNvCxnSpPr/>
          <p:nvPr/>
        </p:nvCxnSpPr>
        <p:spPr>
          <a:xfrm flipV="1">
            <a:off x="2721707" y="744116"/>
            <a:ext cx="0" cy="2325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ector recto 240">
            <a:extLst>
              <a:ext uri="{FF2B5EF4-FFF2-40B4-BE49-F238E27FC236}">
                <a16:creationId xmlns:a16="http://schemas.microsoft.com/office/drawing/2014/main" id="{7822FAFB-21BC-4092-ACA1-DCD49225FF24}"/>
              </a:ext>
            </a:extLst>
          </p:cNvPr>
          <p:cNvCxnSpPr/>
          <p:nvPr/>
        </p:nvCxnSpPr>
        <p:spPr>
          <a:xfrm flipV="1">
            <a:off x="2724026" y="1670552"/>
            <a:ext cx="0" cy="2325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CuadroTexto 241">
            <a:extLst>
              <a:ext uri="{FF2B5EF4-FFF2-40B4-BE49-F238E27FC236}">
                <a16:creationId xmlns:a16="http://schemas.microsoft.com/office/drawing/2014/main" id="{08F678E1-3104-4024-923B-76B5D31B7B01}"/>
              </a:ext>
            </a:extLst>
          </p:cNvPr>
          <p:cNvSpPr txBox="1"/>
          <p:nvPr/>
        </p:nvSpPr>
        <p:spPr>
          <a:xfrm>
            <a:off x="2744529" y="1051739"/>
            <a:ext cx="516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r>
              <a:rPr kumimoji="0" lang="es-ES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</a:t>
            </a:r>
          </a:p>
        </p:txBody>
      </p:sp>
      <p:sp>
        <p:nvSpPr>
          <p:cNvPr id="245" name="CuadroTexto 244">
            <a:extLst>
              <a:ext uri="{FF2B5EF4-FFF2-40B4-BE49-F238E27FC236}">
                <a16:creationId xmlns:a16="http://schemas.microsoft.com/office/drawing/2014/main" id="{53EA417A-D899-4DFB-8687-3267388680BD}"/>
              </a:ext>
            </a:extLst>
          </p:cNvPr>
          <p:cNvSpPr txBox="1"/>
          <p:nvPr/>
        </p:nvSpPr>
        <p:spPr>
          <a:xfrm>
            <a:off x="1752580" y="1077267"/>
            <a:ext cx="516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  <a:r>
              <a:rPr kumimoji="0" lang="es-ES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grpSp>
        <p:nvGrpSpPr>
          <p:cNvPr id="246" name="Grupo 245">
            <a:extLst>
              <a:ext uri="{FF2B5EF4-FFF2-40B4-BE49-F238E27FC236}">
                <a16:creationId xmlns:a16="http://schemas.microsoft.com/office/drawing/2014/main" id="{BF48116C-CF51-4384-BFE3-0B14A89170D7}"/>
              </a:ext>
            </a:extLst>
          </p:cNvPr>
          <p:cNvGrpSpPr/>
          <p:nvPr/>
        </p:nvGrpSpPr>
        <p:grpSpPr>
          <a:xfrm flipV="1">
            <a:off x="1126522" y="923326"/>
            <a:ext cx="571292" cy="735158"/>
            <a:chOff x="864426" y="1516856"/>
            <a:chExt cx="700644" cy="936110"/>
          </a:xfrm>
        </p:grpSpPr>
        <p:grpSp>
          <p:nvGrpSpPr>
            <p:cNvPr id="247" name="Grupo 246">
              <a:extLst>
                <a:ext uri="{FF2B5EF4-FFF2-40B4-BE49-F238E27FC236}">
                  <a16:creationId xmlns:a16="http://schemas.microsoft.com/office/drawing/2014/main" id="{21309419-48E9-4B22-8F27-BFA3A56D84BF}"/>
                </a:ext>
              </a:extLst>
            </p:cNvPr>
            <p:cNvGrpSpPr/>
            <p:nvPr/>
          </p:nvGrpSpPr>
          <p:grpSpPr>
            <a:xfrm>
              <a:off x="864426" y="1634589"/>
              <a:ext cx="700644" cy="700644"/>
              <a:chOff x="1662546" y="2339439"/>
              <a:chExt cx="700644" cy="700644"/>
            </a:xfrm>
          </p:grpSpPr>
          <p:sp>
            <p:nvSpPr>
              <p:cNvPr id="250" name="Elipse 249">
                <a:extLst>
                  <a:ext uri="{FF2B5EF4-FFF2-40B4-BE49-F238E27FC236}">
                    <a16:creationId xmlns:a16="http://schemas.microsoft.com/office/drawing/2014/main" id="{7BF186B8-5145-40A3-8CE1-971027A4DB55}"/>
                  </a:ext>
                </a:extLst>
              </p:cNvPr>
              <p:cNvSpPr/>
              <p:nvPr/>
            </p:nvSpPr>
            <p:spPr>
              <a:xfrm>
                <a:off x="1662546" y="2339439"/>
                <a:ext cx="700644" cy="70064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51" name="Conector recto de flecha 250">
                <a:extLst>
                  <a:ext uri="{FF2B5EF4-FFF2-40B4-BE49-F238E27FC236}">
                    <a16:creationId xmlns:a16="http://schemas.microsoft.com/office/drawing/2014/main" id="{8E8F782A-F184-4C56-99B1-ADB8D5B0C4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4041" y="2440379"/>
                <a:ext cx="0" cy="498764"/>
              </a:xfrm>
              <a:prstGeom prst="straightConnector1">
                <a:avLst/>
              </a:prstGeom>
              <a:ln w="412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8" name="Conector recto 247">
              <a:extLst>
                <a:ext uri="{FF2B5EF4-FFF2-40B4-BE49-F238E27FC236}">
                  <a16:creationId xmlns:a16="http://schemas.microsoft.com/office/drawing/2014/main" id="{E3A938D9-FC17-4F2C-9D68-ABD7F1335AB6}"/>
                </a:ext>
              </a:extLst>
            </p:cNvPr>
            <p:cNvCxnSpPr>
              <a:cxnSpLocks/>
              <a:stCxn id="250" idx="0"/>
            </p:cNvCxnSpPr>
            <p:nvPr/>
          </p:nvCxnSpPr>
          <p:spPr>
            <a:xfrm flipV="1">
              <a:off x="1214748" y="1516856"/>
              <a:ext cx="0" cy="1177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ector recto 248">
              <a:extLst>
                <a:ext uri="{FF2B5EF4-FFF2-40B4-BE49-F238E27FC236}">
                  <a16:creationId xmlns:a16="http://schemas.microsoft.com/office/drawing/2014/main" id="{25824A52-25C2-483E-8299-F09F614369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7129" y="2335233"/>
              <a:ext cx="0" cy="1177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9" name="CuadroTexto 258">
            <a:extLst>
              <a:ext uri="{FF2B5EF4-FFF2-40B4-BE49-F238E27FC236}">
                <a16:creationId xmlns:a16="http://schemas.microsoft.com/office/drawing/2014/main" id="{243A5797-BC0A-41BC-AA09-AAFCE6397153}"/>
              </a:ext>
            </a:extLst>
          </p:cNvPr>
          <p:cNvSpPr txBox="1"/>
          <p:nvPr/>
        </p:nvSpPr>
        <p:spPr>
          <a:xfrm>
            <a:off x="3825901" y="438284"/>
            <a:ext cx="331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rgbClr val="498F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  <a:endParaRPr kumimoji="0" lang="es-ES" sz="2000" b="1" i="0" u="none" strike="noStrike" kern="1200" cap="none" spc="0" normalizeH="0" baseline="-25000" noProof="0" dirty="0">
              <a:ln>
                <a:noFill/>
              </a:ln>
              <a:solidFill>
                <a:srgbClr val="498F3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0" name="CuadroTexto 259">
            <a:extLst>
              <a:ext uri="{FF2B5EF4-FFF2-40B4-BE49-F238E27FC236}">
                <a16:creationId xmlns:a16="http://schemas.microsoft.com/office/drawing/2014/main" id="{C5D6947B-6C02-4F03-B724-21865D8707B9}"/>
              </a:ext>
            </a:extLst>
          </p:cNvPr>
          <p:cNvSpPr txBox="1"/>
          <p:nvPr/>
        </p:nvSpPr>
        <p:spPr>
          <a:xfrm>
            <a:off x="3831201" y="1593115"/>
            <a:ext cx="265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rgbClr val="498F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  <a:endParaRPr kumimoji="0" lang="es-ES" sz="2000" b="1" i="0" u="none" strike="noStrike" kern="1200" cap="none" spc="0" normalizeH="0" baseline="-25000" noProof="0" dirty="0">
              <a:ln>
                <a:noFill/>
              </a:ln>
              <a:solidFill>
                <a:srgbClr val="498F3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865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</Words>
  <Application>Microsoft Office PowerPoint</Application>
  <PresentationFormat>Panorámica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ivan.garciav@upm.es</dc:creator>
  <cp:lastModifiedBy>ivan.garciav@upm.es</cp:lastModifiedBy>
  <cp:revision>3</cp:revision>
  <dcterms:created xsi:type="dcterms:W3CDTF">2022-07-24T15:19:44Z</dcterms:created>
  <dcterms:modified xsi:type="dcterms:W3CDTF">2022-09-17T16:47:34Z</dcterms:modified>
</cp:coreProperties>
</file>