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9F772-B8D5-57B4-3791-F7BF4772F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E1A747-B6DB-12C6-C354-9FE6A9410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7FE7FC-0589-5D3D-9D88-B6AF597F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8B88-828A-4879-93EB-8EEE76D4D9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993B82-C87F-DDD0-0F73-A1404921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37499-49D4-635E-8245-9DBC6CC6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51-59E8-4368-8309-82FEC9F35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0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7B62A-8DE6-6E49-96F6-1E551BD2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4C18F4-64AB-524B-81F5-AABFFE95F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75A51F-0EB3-F556-22AB-AACBE608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8B88-828A-4879-93EB-8EEE76D4D9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C6670-0DD1-7567-F609-B823B0A2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6FC029-9D55-39D7-299D-D8EFB230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51-59E8-4368-8309-82FEC9F35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8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EA4AE4-9B1A-5347-55DD-5012B599B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EB089E-C614-9B2E-3ED3-3766DA134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488D75-3C1F-AB88-1681-C3BBE396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8B88-828A-4879-93EB-8EEE76D4D9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957BA7-1A81-50C5-3974-F68FA17C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D8E5B7-D880-1FC2-AC9A-96F6ED66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51-59E8-4368-8309-82FEC9F35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8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502DB-86C2-984D-AD04-22A5224C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F4D989-020A-5F2E-509A-4DBAFCAD4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F4F10-0F56-20FC-F497-88CB1FC6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8B88-828A-4879-93EB-8EEE76D4D9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551BBD-EBC4-A86A-09FE-7F5D44D9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BD1D4-12C4-B687-0781-0B7C7B7E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51-59E8-4368-8309-82FEC9F35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1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15493-5B8C-9B48-D261-D33A6C5B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C6C506-5663-BB5C-3BEC-A04E645A8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68D4F4-9E5D-13D3-CB56-77B2DE3C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8B88-828A-4879-93EB-8EEE76D4D9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377F9E-946C-2E40-E706-026E5D4D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1C5F60-56FB-01F5-5134-2E0FBE00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51-59E8-4368-8309-82FEC9F35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6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D502-043F-B6F5-D7B9-BC285CE0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CF0714-2C25-1633-01D0-C76A7941A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249D8C-401B-8617-566A-19D251ECC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7C1370-F98F-0731-3B84-8EFE0825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8B88-828A-4879-93EB-8EEE76D4D9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4E1A03-1379-1C6D-A1E1-CA28DA88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085D2E-8184-541D-94CD-6CDB1293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51-59E8-4368-8309-82FEC9F35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7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02AA7-B01F-1E72-51D5-28DBE6EE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D32794-9C72-B6B3-59CD-D9245B66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69F498-C611-341F-B7E5-E74F26D63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343461-DA9A-759B-F444-2DA3B0626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22AAF7-A375-A706-F2D0-9B0E85649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DD3041-BE1B-0011-ECFB-43D3ABEE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8B88-828A-4879-93EB-8EEE76D4D9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BD0C32-BC2C-21A3-5CA2-BB85499A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51BD56-8CF5-0B8F-0DFB-6E06B3EE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51-59E8-4368-8309-82FEC9F35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0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D8006-E19B-816A-F6FD-47F09CD02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0E2BAB-5CA5-7C31-9D87-4F189EDA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8B88-828A-4879-93EB-8EEE76D4D9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38891B-85CA-C948-F080-DAA7247B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7EA176-53D1-1C30-18E6-15043C84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51-59E8-4368-8309-82FEC9F35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1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4B4E10-249D-4B17-6BE2-FAAA88DE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8B88-828A-4879-93EB-8EEE76D4D9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954B10-0A9B-EE1A-738D-C6F95CEB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E9EE9D-F40D-128F-CDE9-F2AA8E6F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51-59E8-4368-8309-82FEC9F35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2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0CF06-EAA1-04DC-6ED9-C5B2FC6E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2D61B1-2727-C467-E427-45184E4C8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F6377C-11E1-BE2C-2EF5-BA4565251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B1CF3B-2368-2E52-61E9-64F93D02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8B88-828A-4879-93EB-8EEE76D4D9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AFFE43-9341-3517-A569-16E69B46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2ED26E-8116-4B5D-5A63-6755F1C5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51-59E8-4368-8309-82FEC9F35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8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37ADD-A8BD-950D-C4B1-F056909C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DF23AE-BD40-5CEB-D590-923CABB86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701769-059C-52D8-512C-6C8AB1280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73DCEF-002B-9F93-B43B-BF795671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88B88-828A-4879-93EB-8EEE76D4D9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01DBB6-AA09-0079-9AC5-73FA0836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C55CB6-903A-8854-C16C-68F7D60D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F51-59E8-4368-8309-82FEC9F35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E602F8-3EB4-E8E2-C669-4EE2D04A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03240B-F2EA-DF86-B2CE-F6AC538D2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D72D5B-8A8F-E333-6A19-192DEC4A4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88B88-828A-4879-93EB-8EEE76D4D975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A65D97-5986-7BA4-C2D2-C7F820A8E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9A8397-0CE6-2F5F-41DC-7D391E53E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1F51-59E8-4368-8309-82FEC9F3564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1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CDB885A-B6ED-9336-FDEA-70F1BEF2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768" y="2121851"/>
            <a:ext cx="3871600" cy="313849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3D70F8B-A11D-7035-8571-96DC472AB129}"/>
              </a:ext>
            </a:extLst>
          </p:cNvPr>
          <p:cNvSpPr txBox="1"/>
          <p:nvPr/>
        </p:nvSpPr>
        <p:spPr>
          <a:xfrm>
            <a:off x="992906" y="1634806"/>
            <a:ext cx="250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/>
              <a:t>IBC </a:t>
            </a:r>
            <a:r>
              <a:rPr lang="es-ES" sz="2200" b="1" dirty="0" err="1"/>
              <a:t>design</a:t>
            </a:r>
            <a:endParaRPr lang="es-ES" sz="22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3665862-2130-93A4-544B-2B4468D31E80}"/>
              </a:ext>
            </a:extLst>
          </p:cNvPr>
          <p:cNvSpPr txBox="1"/>
          <p:nvPr/>
        </p:nvSpPr>
        <p:spPr>
          <a:xfrm>
            <a:off x="4786333" y="1634806"/>
            <a:ext cx="250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/>
              <a:t>Bifacial HJT </a:t>
            </a:r>
            <a:r>
              <a:rPr lang="es-ES" sz="2200" b="1" dirty="0" err="1"/>
              <a:t>design</a:t>
            </a:r>
            <a:endParaRPr lang="es-ES" sz="22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8F74E0-AB8C-5688-03BE-A1DF2C0755E7}"/>
              </a:ext>
            </a:extLst>
          </p:cNvPr>
          <p:cNvSpPr txBox="1"/>
          <p:nvPr/>
        </p:nvSpPr>
        <p:spPr>
          <a:xfrm>
            <a:off x="7901816" y="1634806"/>
            <a:ext cx="3322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/>
              <a:t>Bifacial </a:t>
            </a:r>
            <a:r>
              <a:rPr lang="es-ES" sz="2200" b="1" dirty="0" err="1"/>
              <a:t>TOPCon</a:t>
            </a:r>
            <a:r>
              <a:rPr lang="es-ES" sz="2200" b="1" dirty="0"/>
              <a:t> </a:t>
            </a:r>
            <a:r>
              <a:rPr lang="es-ES" sz="2200" b="1" dirty="0" err="1"/>
              <a:t>design</a:t>
            </a:r>
            <a:endParaRPr lang="es-ES" sz="2200" b="1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D2E49AE-80C4-51E6-A0FF-972FA7D56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998" y="2171008"/>
            <a:ext cx="3780457" cy="31147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DE8DCBB-8E44-7F05-35D4-18F990A84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07" y="2370038"/>
            <a:ext cx="3879526" cy="28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49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1</cp:revision>
  <dcterms:created xsi:type="dcterms:W3CDTF">2023-06-25T10:56:18Z</dcterms:created>
  <dcterms:modified xsi:type="dcterms:W3CDTF">2023-06-25T10:56:28Z</dcterms:modified>
</cp:coreProperties>
</file>