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FA903-336E-1DA3-8DBD-A24208A4B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2DC693-2EC2-D373-2D8F-97EAC7BA4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402EB-1B68-D420-EA19-A9CCD2E5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A14B8-FEF1-3854-7986-428647BC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C39F3-75EC-FB5B-EEDC-2BB27C45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371C0-7080-A341-AD1C-F7270F0B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B48D63C-92E5-3DF8-BF3F-4BCCD7A9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F1E61-7E90-24B2-7C88-BE5BEA15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E93E9-5A75-A0DD-CDAE-9446C622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B89D0-5E37-34B6-65FE-7E3F37E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3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C4F03A-43BD-9A8A-137C-32E27E48E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6446DC-6DCB-233A-8834-5DE93F318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F8DD1-7E9A-538C-0D21-D347E1DA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889812-F7DF-8E0E-C51B-17CDF0AE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7E917-10A6-D3ED-81E5-905EB6EF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0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8EFAF2-B8A9-CAA8-6729-E7CE5BD4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F99F2-9675-9ADE-E922-5B127ABE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3CD649-BA1E-755B-5A53-A5A566A5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3D33CC-CC8E-A209-AB13-A5BFEE94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872FD-2BC6-7475-4670-A0E19CCB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2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D498C-D229-6ACC-5898-E82EE8E6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8859ED-B647-24B9-D3E2-2EEB8828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EB31D-3F6C-6FA1-20E3-93F09CCE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5DC45F-5AD6-A866-B1B0-486E617C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F408B-05D1-7562-38D3-DB78389A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8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DA775-584F-86C6-1287-5B20FFE98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4E4340-E199-1F68-2DF3-635371DA9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06AAC5-B73E-D399-23EE-8A17D9FBD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8F844A-26D1-5FE9-0D84-5691B583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07105-09F5-F166-7635-13025052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116A82-09B9-A9DD-B711-08AA0C2F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440B1-97F2-0C36-BAD9-E365ADA5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3E4B0C-3110-1E80-E60F-FE272186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657071-5BED-686B-B6F1-9751742F9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378A530-FCBE-FFB6-1A46-AB6084A73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DD458F-941B-4BF2-E6A0-966AC50FD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30C7D7-FB1C-6BF0-D949-7EB062C4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16EF19-7378-11ED-5143-77CE9CF7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FE1550-61E8-9560-6827-A9940B99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8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663C0-3ED9-F19A-5AEB-4D3437A9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85D115-DE72-CAA4-4247-12AA0BB1B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D4A871-0112-49C5-D0EB-E9832E2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AEDE9A-AFE7-A5E9-DA79-4D9BAA80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6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EACA52-6FD3-67C8-B031-DA5ED3352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3D98D7-A6DD-A188-DF73-108FAD1A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1CFF40-EEFA-D830-A3AC-045BB1075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26AB5-6B45-ECD7-AE3A-676D5083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32EF2B-1DA4-410D-BECD-C702FB95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9B125-7DB7-AEA5-2ACC-03E04D39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8D7906-1E44-8A51-10BC-2336C191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BEE588-1A8F-5C81-3DCA-B21DBA30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95515D-9310-BA76-2BC7-610C6D76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3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AEF74-5BFB-0FE9-837E-28467D35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A365B6C-96CC-A712-FA87-4DB23C1D4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576D1F-74CC-4C33-60EB-D9F20E9C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D8148-9158-905A-CF2F-E27260E9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AD8542-0751-8533-99BC-067B356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6A871C-70C3-2BF5-AE2B-EE909E5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8058A1-8381-FDA9-E979-4FA6EDA3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917030-6E6E-57F5-C838-2EA431C5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898BB6-8086-E603-25C6-7E1490225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98D35-D666-4B68-8917-DE993E2868F8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4F874-53EA-B652-16D4-A0A8C77FE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56F7F5-2CBD-002E-1A11-F545C4903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0BC6-E69A-4DCD-813A-A1AAA608FB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4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lindro 6">
            <a:extLst>
              <a:ext uri="{FF2B5EF4-FFF2-40B4-BE49-F238E27FC236}">
                <a16:creationId xmlns:a16="http://schemas.microsoft.com/office/drawing/2014/main" id="{983916B2-0FA6-46A4-AB64-7956DAAADD8D}"/>
              </a:ext>
            </a:extLst>
          </p:cNvPr>
          <p:cNvSpPr/>
          <p:nvPr/>
        </p:nvSpPr>
        <p:spPr>
          <a:xfrm rot="16200000">
            <a:off x="3355491" y="2874981"/>
            <a:ext cx="2958353" cy="1930998"/>
          </a:xfrm>
          <a:prstGeom prst="can">
            <a:avLst>
              <a:gd name="adj" fmla="val 16636"/>
            </a:avLst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4CE8E2E-7838-4FEA-ADE9-E907369F53E1}"/>
              </a:ext>
            </a:extLst>
          </p:cNvPr>
          <p:cNvSpPr/>
          <p:nvPr/>
        </p:nvSpPr>
        <p:spPr>
          <a:xfrm>
            <a:off x="3869168" y="3941215"/>
            <a:ext cx="1481867" cy="1378457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ilindro 3">
            <a:extLst>
              <a:ext uri="{FF2B5EF4-FFF2-40B4-BE49-F238E27FC236}">
                <a16:creationId xmlns:a16="http://schemas.microsoft.com/office/drawing/2014/main" id="{32A32CB4-CFE9-4812-B3BC-AB3BEA26E156}"/>
              </a:ext>
            </a:extLst>
          </p:cNvPr>
          <p:cNvSpPr/>
          <p:nvPr/>
        </p:nvSpPr>
        <p:spPr>
          <a:xfrm rot="8042432">
            <a:off x="3893446" y="2116990"/>
            <a:ext cx="155986" cy="3291840"/>
          </a:xfrm>
          <a:prstGeom prst="can">
            <a:avLst/>
          </a:prstGeom>
          <a:solidFill>
            <a:srgbClr val="69696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ilindro 4">
            <a:extLst>
              <a:ext uri="{FF2B5EF4-FFF2-40B4-BE49-F238E27FC236}">
                <a16:creationId xmlns:a16="http://schemas.microsoft.com/office/drawing/2014/main" id="{F15D2F79-237E-46E0-ACAE-C8032D33391C}"/>
              </a:ext>
            </a:extLst>
          </p:cNvPr>
          <p:cNvSpPr/>
          <p:nvPr/>
        </p:nvSpPr>
        <p:spPr>
          <a:xfrm rot="16200000">
            <a:off x="1600202" y="2874981"/>
            <a:ext cx="2958353" cy="1930998"/>
          </a:xfrm>
          <a:prstGeom prst="can">
            <a:avLst>
              <a:gd name="adj" fmla="val 16636"/>
            </a:avLst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16CCCF2-EC7D-478D-9304-C470DEB2BD1C}"/>
              </a:ext>
            </a:extLst>
          </p:cNvPr>
          <p:cNvSpPr/>
          <p:nvPr/>
        </p:nvSpPr>
        <p:spPr>
          <a:xfrm>
            <a:off x="2568652" y="3997958"/>
            <a:ext cx="1481867" cy="1312189"/>
          </a:xfrm>
          <a:prstGeom prst="rect">
            <a:avLst/>
          </a:prstGeom>
          <a:solidFill>
            <a:srgbClr val="BDBDBD"/>
          </a:solidFill>
          <a:ln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7BAFB6-CFA8-4B2E-B8AB-506E211CABB1}"/>
              </a:ext>
            </a:extLst>
          </p:cNvPr>
          <p:cNvSpPr txBox="1"/>
          <p:nvPr/>
        </p:nvSpPr>
        <p:spPr>
          <a:xfrm>
            <a:off x="2352004" y="2352342"/>
            <a:ext cx="314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ingot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FC39BEB-6860-4227-815F-1A1102EAA7E2}"/>
              </a:ext>
            </a:extLst>
          </p:cNvPr>
          <p:cNvSpPr txBox="1"/>
          <p:nvPr/>
        </p:nvSpPr>
        <p:spPr>
          <a:xfrm>
            <a:off x="3152105" y="4270675"/>
            <a:ext cx="1677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saw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wire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06891CE-67BE-4D3B-B091-043D113CE84E}"/>
              </a:ext>
            </a:extLst>
          </p:cNvPr>
          <p:cNvCxnSpPr/>
          <p:nvPr/>
        </p:nvCxnSpPr>
        <p:spPr>
          <a:xfrm flipV="1">
            <a:off x="4426928" y="4393919"/>
            <a:ext cx="238125" cy="1399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237876-A75D-47D9-84A3-BFBBF60CB89B}"/>
              </a:ext>
            </a:extLst>
          </p:cNvPr>
          <p:cNvSpPr txBox="1"/>
          <p:nvPr/>
        </p:nvSpPr>
        <p:spPr>
          <a:xfrm>
            <a:off x="3442756" y="1668813"/>
            <a:ext cx="1419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kerf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4E64CDC-761F-4844-937B-22FFF4C45557}"/>
              </a:ext>
            </a:extLst>
          </p:cNvPr>
          <p:cNvCxnSpPr/>
          <p:nvPr/>
        </p:nvCxnSpPr>
        <p:spPr>
          <a:xfrm>
            <a:off x="3897743" y="2102099"/>
            <a:ext cx="0" cy="27329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DDB83BD-2F98-43FA-BFE6-C9762605B8E4}"/>
              </a:ext>
            </a:extLst>
          </p:cNvPr>
          <p:cNvCxnSpPr/>
          <p:nvPr/>
        </p:nvCxnSpPr>
        <p:spPr>
          <a:xfrm>
            <a:off x="4059668" y="2102099"/>
            <a:ext cx="0" cy="27329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0178936-3FA8-4E92-9FE8-34FA5CC1366D}"/>
              </a:ext>
            </a:extLst>
          </p:cNvPr>
          <p:cNvCxnSpPr/>
          <p:nvPr/>
        </p:nvCxnSpPr>
        <p:spPr>
          <a:xfrm>
            <a:off x="3602468" y="22479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92F5DDC-3510-423D-8A75-E94959FF7DC7}"/>
              </a:ext>
            </a:extLst>
          </p:cNvPr>
          <p:cNvCxnSpPr>
            <a:cxnSpLocks/>
          </p:cNvCxnSpPr>
          <p:nvPr/>
        </p:nvCxnSpPr>
        <p:spPr>
          <a:xfrm flipH="1">
            <a:off x="4059668" y="2247900"/>
            <a:ext cx="2667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658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2023-06-25T10:31:05Z</dcterms:created>
  <dcterms:modified xsi:type="dcterms:W3CDTF">2023-06-25T10:31:19Z</dcterms:modified>
</cp:coreProperties>
</file>