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60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5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30F46-5EAA-C220-933F-8A17171C88AE}"/>
              </a:ext>
            </a:extLst>
          </p:cNvPr>
          <p:cNvGrpSpPr/>
          <p:nvPr/>
        </p:nvGrpSpPr>
        <p:grpSpPr>
          <a:xfrm>
            <a:off x="0" y="70109"/>
            <a:ext cx="8139962" cy="3110430"/>
            <a:chOff x="2223238" y="220570"/>
            <a:chExt cx="8139962" cy="3110430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19CDE1A0-E8E2-8C0B-0813-751F278A57AE}"/>
                </a:ext>
              </a:extLst>
            </p:cNvPr>
            <p:cNvSpPr/>
            <p:nvPr/>
          </p:nvSpPr>
          <p:spPr>
            <a:xfrm>
              <a:off x="4793743" y="941810"/>
              <a:ext cx="450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;p1">
              <a:extLst>
                <a:ext uri="{FF2B5EF4-FFF2-40B4-BE49-F238E27FC236}">
                  <a16:creationId xmlns:a16="http://schemas.microsoft.com/office/drawing/2014/main" id="{461324CE-1125-DE5A-D565-2B85F1B051F2}"/>
                </a:ext>
              </a:extLst>
            </p:cNvPr>
            <p:cNvSpPr/>
            <p:nvPr/>
          </p:nvSpPr>
          <p:spPr>
            <a:xfrm>
              <a:off x="4617430" y="941810"/>
              <a:ext cx="180000" cy="360000"/>
            </a:xfrm>
            <a:prstGeom prst="rect">
              <a:avLst/>
            </a:prstGeom>
            <a:solidFill>
              <a:srgbClr val="B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;p1">
              <a:extLst>
                <a:ext uri="{FF2B5EF4-FFF2-40B4-BE49-F238E27FC236}">
                  <a16:creationId xmlns:a16="http://schemas.microsoft.com/office/drawing/2014/main" id="{9171F7F9-2990-6759-7DA4-19438AC60CA5}"/>
                </a:ext>
              </a:extLst>
            </p:cNvPr>
            <p:cNvSpPr/>
            <p:nvPr/>
          </p:nvSpPr>
          <p:spPr>
            <a:xfrm>
              <a:off x="3990553" y="941810"/>
              <a:ext cx="630000" cy="360000"/>
            </a:xfrm>
            <a:prstGeom prst="rect">
              <a:avLst/>
            </a:prstGeom>
            <a:solidFill>
              <a:srgbClr val="498F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12FC-9A01-64EC-83CA-A86DA35CAE3B}"/>
                </a:ext>
              </a:extLst>
            </p:cNvPr>
            <p:cNvSpPr txBox="1"/>
            <p:nvPr/>
          </p:nvSpPr>
          <p:spPr>
            <a:xfrm>
              <a:off x="2223238" y="525264"/>
              <a:ext cx="2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498F34"/>
                  </a:solidFill>
                </a:rPr>
                <a:t>Development (3-4 years)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9A9C1-FDBF-CF01-72FB-06D6C01CB586}"/>
                </a:ext>
              </a:extLst>
            </p:cNvPr>
            <p:cNvSpPr txBox="1"/>
            <p:nvPr/>
          </p:nvSpPr>
          <p:spPr>
            <a:xfrm>
              <a:off x="4058269" y="220570"/>
              <a:ext cx="297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Construction (6-12 months)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B2714F-ABEB-3161-6ED0-F02E0AC84109}"/>
                </a:ext>
              </a:extLst>
            </p:cNvPr>
            <p:cNvSpPr txBox="1"/>
            <p:nvPr/>
          </p:nvSpPr>
          <p:spPr>
            <a:xfrm>
              <a:off x="6356744" y="435971"/>
              <a:ext cx="26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Operation  (&gt;25 years)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F20F0F-34B3-93E5-8BA1-35B96CFB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436" y="552235"/>
              <a:ext cx="358" cy="47342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0;p1">
              <a:extLst>
                <a:ext uri="{FF2B5EF4-FFF2-40B4-BE49-F238E27FC236}">
                  <a16:creationId xmlns:a16="http://schemas.microsoft.com/office/drawing/2014/main" id="{72AC24E4-D1C9-91DE-3FAC-14E924025F40}"/>
                </a:ext>
              </a:extLst>
            </p:cNvPr>
            <p:cNvSpPr/>
            <p:nvPr/>
          </p:nvSpPr>
          <p:spPr>
            <a:xfrm>
              <a:off x="9293743" y="941810"/>
              <a:ext cx="686473" cy="360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;p1">
              <a:extLst>
                <a:ext uri="{FF2B5EF4-FFF2-40B4-BE49-F238E27FC236}">
                  <a16:creationId xmlns:a16="http://schemas.microsoft.com/office/drawing/2014/main" id="{F1C58479-07E7-8295-6801-4C79F9BB7F79}"/>
                </a:ext>
              </a:extLst>
            </p:cNvPr>
            <p:cNvSpPr/>
            <p:nvPr/>
          </p:nvSpPr>
          <p:spPr>
            <a:xfrm rot="10800000">
              <a:off x="3306056" y="941805"/>
              <a:ext cx="686473" cy="360000"/>
            </a:xfrm>
            <a:prstGeom prst="rect">
              <a:avLst/>
            </a:prstGeom>
            <a:gradFill>
              <a:gsLst>
                <a:gs pos="0">
                  <a:srgbClr val="498F34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7E96DA-A8E7-CC5A-3B53-3D2150B7BDB3}"/>
                </a:ext>
              </a:extLst>
            </p:cNvPr>
            <p:cNvSpPr txBox="1"/>
            <p:nvPr/>
          </p:nvSpPr>
          <p:spPr>
            <a:xfrm>
              <a:off x="2976116" y="1382764"/>
              <a:ext cx="1697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Commissioning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62FD9-C803-3C33-D22E-7E7C9F0AD304}"/>
                </a:ext>
              </a:extLst>
            </p:cNvPr>
            <p:cNvSpPr txBox="1"/>
            <p:nvPr/>
          </p:nvSpPr>
          <p:spPr>
            <a:xfrm>
              <a:off x="3612912" y="1633420"/>
              <a:ext cx="12929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Provisional Acceptance</a:t>
              </a:r>
            </a:p>
            <a:p>
              <a:pPr algn="r"/>
              <a:r>
                <a:rPr lang="en-GB" sz="1600" dirty="0"/>
                <a:t>Certificate (PAC)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C28C5-5F41-2370-8938-ED0AC24F6561}"/>
                </a:ext>
              </a:extLst>
            </p:cNvPr>
            <p:cNvSpPr txBox="1"/>
            <p:nvPr/>
          </p:nvSpPr>
          <p:spPr>
            <a:xfrm>
              <a:off x="5542630" y="1382764"/>
              <a:ext cx="2058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owner take-over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21915-145B-8592-E5F0-53D02D6C6AA2}"/>
                </a:ext>
              </a:extLst>
            </p:cNvPr>
            <p:cNvSpPr txBox="1"/>
            <p:nvPr/>
          </p:nvSpPr>
          <p:spPr>
            <a:xfrm>
              <a:off x="5071460" y="1633420"/>
              <a:ext cx="13791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Acceptance</a:t>
              </a:r>
            </a:p>
            <a:p>
              <a:r>
                <a:rPr lang="en-GB" sz="1600" dirty="0"/>
                <a:t>Certificate (FAC)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CBDC74-6511-8645-9929-6451ACD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81562" y="2722021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F62FE-BDEF-3B61-81FF-D775C85C79AB}"/>
                </a:ext>
              </a:extLst>
            </p:cNvPr>
            <p:cNvSpPr txBox="1"/>
            <p:nvPr/>
          </p:nvSpPr>
          <p:spPr>
            <a:xfrm>
              <a:off x="4245280" y="2746225"/>
              <a:ext cx="1527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2 year EPC warranty period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58B9F6-DC41-8E21-2DBD-F3D2D659D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5756" y="13018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7C845D-4EF6-87AB-7EC3-AF8F4C79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8899" y="13070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105C2-467C-57D9-4D64-DA18B2356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154" y="1301810"/>
              <a:ext cx="330164" cy="25696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98504-E04D-154C-C564-11A414C650A3}"/>
                </a:ext>
              </a:extLst>
            </p:cNvPr>
            <p:cNvSpPr txBox="1"/>
            <p:nvPr/>
          </p:nvSpPr>
          <p:spPr>
            <a:xfrm>
              <a:off x="4664768" y="721313"/>
              <a:ext cx="569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0   1   2   3   4   5   6   7   8   9   10               15                       20                        25          years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BD988-292F-8A14-F758-30621D27BD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157226" y="1301805"/>
              <a:ext cx="385404" cy="25023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9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4FDA1821-A2A1-64EF-A7F4-FA2894795A1F}"/>
              </a:ext>
            </a:extLst>
          </p:cNvPr>
          <p:cNvSpPr/>
          <p:nvPr/>
        </p:nvSpPr>
        <p:spPr>
          <a:xfrm>
            <a:off x="68442" y="84027"/>
            <a:ext cx="3937107" cy="5970660"/>
          </a:xfrm>
          <a:prstGeom prst="rect">
            <a:avLst/>
          </a:prstGeom>
          <a:solidFill>
            <a:srgbClr val="498F34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development and site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echnical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analysis and economical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technical Design</a:t>
            </a:r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32B1E75B-D516-DE88-F531-55CA64CB94CA}"/>
              </a:ext>
            </a:extLst>
          </p:cNvPr>
          <p:cNvSpPr/>
          <p:nvPr/>
        </p:nvSpPr>
        <p:spPr>
          <a:xfrm>
            <a:off x="152642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DB2E68D8-3ABD-C18E-AE87-8F295E3479F3}"/>
              </a:ext>
            </a:extLst>
          </p:cNvPr>
          <p:cNvSpPr/>
          <p:nvPr/>
        </p:nvSpPr>
        <p:spPr>
          <a:xfrm>
            <a:off x="4145165" y="84027"/>
            <a:ext cx="3937107" cy="5970660"/>
          </a:xfrm>
          <a:prstGeom prst="rect">
            <a:avLst/>
          </a:prstGeom>
          <a:solidFill>
            <a:srgbClr val="B31F2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ENGINEERING, PROCUREMENT, CONSTRUCTION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Procurement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Commissioning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D40CB8A-15CC-E952-31E0-7287B550CBBC}"/>
              </a:ext>
            </a:extLst>
          </p:cNvPr>
          <p:cNvSpPr/>
          <p:nvPr/>
        </p:nvSpPr>
        <p:spPr>
          <a:xfrm>
            <a:off x="4229365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Cold and hot commissioning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Provisional Acceptance Certificate (PAC)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Final Acceptance Certificate (FAC</a:t>
            </a: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46C6C9BF-C802-63FA-3B1A-C3D88BE0AFAE}"/>
              </a:ext>
            </a:extLst>
          </p:cNvPr>
          <p:cNvSpPr/>
          <p:nvPr/>
        </p:nvSpPr>
        <p:spPr>
          <a:xfrm>
            <a:off x="8221888" y="84027"/>
            <a:ext cx="3937107" cy="5970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Corrective maintenance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2BC08896-C170-FDEE-168E-E76318C0CE5B}"/>
              </a:ext>
            </a:extLst>
          </p:cNvPr>
          <p:cNvSpPr/>
          <p:nvPr/>
        </p:nvSpPr>
        <p:spPr>
          <a:xfrm>
            <a:off x="8306088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7ACE030-FF49-5235-9BCA-0474610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13" y="671749"/>
            <a:ext cx="10546049" cy="50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2974283" y="2237444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27905" y="3309485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rot="5400000">
            <a:off x="1863436" y="2484694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73455" y="2525586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74056" y="330948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37208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CC5874D-72E0-D4E0-A2C1-6869073D2C7A}"/>
              </a:ext>
            </a:extLst>
          </p:cNvPr>
          <p:cNvCxnSpPr>
            <a:cxnSpLocks/>
          </p:cNvCxnSpPr>
          <p:nvPr/>
        </p:nvCxnSpPr>
        <p:spPr>
          <a:xfrm>
            <a:off x="3622439" y="1104226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ADF9B-FF22-617B-88B1-B3E5D6300E02}"/>
              </a:ext>
            </a:extLst>
          </p:cNvPr>
          <p:cNvCxnSpPr>
            <a:cxnSpLocks/>
          </p:cNvCxnSpPr>
          <p:nvPr/>
        </p:nvCxnSpPr>
        <p:spPr>
          <a:xfrm>
            <a:off x="-373349" y="2083384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FB08C-A341-7D83-66D6-7F886095657E}"/>
              </a:ext>
            </a:extLst>
          </p:cNvPr>
          <p:cNvCxnSpPr>
            <a:cxnSpLocks/>
          </p:cNvCxnSpPr>
          <p:nvPr/>
        </p:nvCxnSpPr>
        <p:spPr>
          <a:xfrm>
            <a:off x="1460109" y="1097204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65B06-BAEC-D773-D2F4-EA7A61EBFF8A}"/>
              </a:ext>
            </a:extLst>
          </p:cNvPr>
          <p:cNvCxnSpPr>
            <a:cxnSpLocks/>
          </p:cNvCxnSpPr>
          <p:nvPr/>
        </p:nvCxnSpPr>
        <p:spPr>
          <a:xfrm rot="2400000">
            <a:off x="1413929" y="247384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CF59A-DF34-B4A8-D1AB-BC1FFA93C731}"/>
              </a:ext>
            </a:extLst>
          </p:cNvPr>
          <p:cNvCxnSpPr>
            <a:cxnSpLocks/>
          </p:cNvCxnSpPr>
          <p:nvPr/>
        </p:nvCxnSpPr>
        <p:spPr>
          <a:xfrm rot="2400000">
            <a:off x="3563765" y="240608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D339DF-ED07-3326-E9F9-81293A3E655F}"/>
              </a:ext>
            </a:extLst>
          </p:cNvPr>
          <p:cNvGrpSpPr/>
          <p:nvPr/>
        </p:nvGrpSpPr>
        <p:grpSpPr>
          <a:xfrm>
            <a:off x="672141" y="244380"/>
            <a:ext cx="3109154" cy="275074"/>
            <a:chOff x="1494035" y="937456"/>
            <a:chExt cx="3109154" cy="2750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494035" y="121253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553604" y="114446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13174" y="107639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72744" y="1008321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723189" y="937456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2400000">
            <a:off x="1909097" y="52228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2400000">
            <a:off x="1968665" y="45420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2400000">
            <a:off x="2028234" y="3861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2400000">
            <a:off x="2101968" y="31173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2400000">
            <a:off x="2161538" y="24366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2400000">
            <a:off x="2221107" y="17559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2400000">
            <a:off x="2280676" y="10752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2400000">
            <a:off x="2331123" y="366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2400000">
            <a:off x="2390693" y="-3141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2400000">
            <a:off x="2450262" y="-994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2400000">
            <a:off x="2509831" y="-1675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BEEC-893F-40DB-5EE7-2D0541139235}"/>
              </a:ext>
            </a:extLst>
          </p:cNvPr>
          <p:cNvGrpSpPr/>
          <p:nvPr/>
        </p:nvGrpSpPr>
        <p:grpSpPr>
          <a:xfrm rot="-1200000">
            <a:off x="-110558" y="-799808"/>
            <a:ext cx="1507766" cy="2646575"/>
            <a:chOff x="2771046" y="-62645"/>
            <a:chExt cx="1507766" cy="26465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1F7E95-B6C6-26D7-7817-D823DAD996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16702-DF67-E87C-4232-F4F520D9E3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27A34-EA45-54C5-ECE6-E1A1E22F51B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F2F6-2006-C476-B358-4AEE53A4FF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B6C4BD-79F2-4D7C-9462-B25E9F3CBA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3BDFF6-FA23-6A73-9215-FFBD5B91A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F7B48-384D-6027-AA93-FA68DBF854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883B4-96A2-DD2C-AE2D-AB105BD66F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64B750-77ED-FCF3-F078-C32BC4DB43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F28ED-975C-728D-0FFB-D368A2AFBC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7221-5A9A-3696-E132-5D8FD8F615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9BA0BC-609C-692C-BCBD-AD321891AE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85751-C666-7AD7-2CF0-9939E70DB4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1E5C90-3048-74EB-3FB8-64215F53DD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8409D-2F9C-D714-7786-F95FA0C802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9EF675-227A-77CB-6BD5-09D93F19F5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A2E1E-050A-F7C0-291F-B07A486DA7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DAE5BE-086A-F116-326F-D3EF7CA0E0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0DBB14-471A-5DC4-39A5-AB10A7BD64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6CC5E1-40A4-4EE2-BC98-A858F49E82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77311D-425F-EBA2-83C7-E144099A3483}"/>
              </a:ext>
            </a:extLst>
          </p:cNvPr>
          <p:cNvSpPr/>
          <p:nvPr/>
        </p:nvSpPr>
        <p:spPr>
          <a:xfrm>
            <a:off x="4472479" y="1793503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C48259-7344-4E72-5E63-2ECF88F0D16E}"/>
              </a:ext>
            </a:extLst>
          </p:cNvPr>
          <p:cNvCxnSpPr>
            <a:cxnSpLocks/>
          </p:cNvCxnSpPr>
          <p:nvPr/>
        </p:nvCxnSpPr>
        <p:spPr>
          <a:xfrm>
            <a:off x="5202700" y="2092621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970213-E714-E658-D63E-9B9CC6B6CD5C}"/>
              </a:ext>
            </a:extLst>
          </p:cNvPr>
          <p:cNvGrpSpPr/>
          <p:nvPr/>
        </p:nvGrpSpPr>
        <p:grpSpPr>
          <a:xfrm>
            <a:off x="6089978" y="1147385"/>
            <a:ext cx="1800000" cy="936000"/>
            <a:chOff x="2101198" y="4355074"/>
            <a:chExt cx="1800000" cy="936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AC3C5BE-4DC4-68FF-5747-81FDEAE549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620A15B-4850-22B3-DFFC-FB411ACE7970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DFB36-29AA-7BCA-F38A-2FA87081B710}"/>
              </a:ext>
            </a:extLst>
          </p:cNvPr>
          <p:cNvGrpSpPr/>
          <p:nvPr/>
        </p:nvGrpSpPr>
        <p:grpSpPr>
          <a:xfrm>
            <a:off x="8239814" y="1140609"/>
            <a:ext cx="1800000" cy="936000"/>
            <a:chOff x="2101198" y="4355074"/>
            <a:chExt cx="1800000" cy="9360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8F1AA97-691B-2F49-51C7-9027B39BB2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F9DC6F3-E06C-7753-096D-ED19C616F9F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2151679-28D0-D072-8110-9724D3B66638}"/>
              </a:ext>
            </a:extLst>
          </p:cNvPr>
          <p:cNvCxnSpPr>
            <a:cxnSpLocks/>
          </p:cNvCxnSpPr>
          <p:nvPr/>
        </p:nvCxnSpPr>
        <p:spPr>
          <a:xfrm rot="2400000">
            <a:off x="3879512" y="513158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90A54D-407D-E57F-D8E2-D33A2936C9EB}"/>
              </a:ext>
            </a:extLst>
          </p:cNvPr>
          <p:cNvCxnSpPr>
            <a:cxnSpLocks/>
          </p:cNvCxnSpPr>
          <p:nvPr/>
        </p:nvCxnSpPr>
        <p:spPr>
          <a:xfrm rot="2400000">
            <a:off x="3976712" y="487901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3160D88-39AA-8514-638B-907358B930C8}"/>
              </a:ext>
            </a:extLst>
          </p:cNvPr>
          <p:cNvCxnSpPr>
            <a:cxnSpLocks/>
          </p:cNvCxnSpPr>
          <p:nvPr/>
        </p:nvCxnSpPr>
        <p:spPr>
          <a:xfrm rot="2400000">
            <a:off x="4088357" y="45794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F205B8B-8126-629E-9A2E-A359A3894281}"/>
              </a:ext>
            </a:extLst>
          </p:cNvPr>
          <p:cNvCxnSpPr>
            <a:cxnSpLocks/>
          </p:cNvCxnSpPr>
          <p:nvPr/>
        </p:nvCxnSpPr>
        <p:spPr>
          <a:xfrm rot="2400000">
            <a:off x="4198910" y="42061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A64D7F0-EAA6-8727-F861-981FC828681F}"/>
              </a:ext>
            </a:extLst>
          </p:cNvPr>
          <p:cNvCxnSpPr>
            <a:cxnSpLocks/>
          </p:cNvCxnSpPr>
          <p:nvPr/>
        </p:nvCxnSpPr>
        <p:spPr>
          <a:xfrm rot="2400000">
            <a:off x="4321527" y="397719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7DBD82C-AE62-7528-938A-2E15C4CF3E52}"/>
              </a:ext>
            </a:extLst>
          </p:cNvPr>
          <p:cNvCxnSpPr>
            <a:cxnSpLocks/>
          </p:cNvCxnSpPr>
          <p:nvPr/>
        </p:nvCxnSpPr>
        <p:spPr>
          <a:xfrm rot="2400000">
            <a:off x="4408027" y="355183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E8C2C06-FDB1-72F3-09C2-5AC224D50459}"/>
              </a:ext>
            </a:extLst>
          </p:cNvPr>
          <p:cNvCxnSpPr>
            <a:cxnSpLocks/>
          </p:cNvCxnSpPr>
          <p:nvPr/>
        </p:nvCxnSpPr>
        <p:spPr>
          <a:xfrm rot="2400000">
            <a:off x="5148017" y="5576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5F0EB5-1482-755B-8169-0E15446FE6CB}"/>
              </a:ext>
            </a:extLst>
          </p:cNvPr>
          <p:cNvCxnSpPr>
            <a:cxnSpLocks/>
          </p:cNvCxnSpPr>
          <p:nvPr/>
        </p:nvCxnSpPr>
        <p:spPr>
          <a:xfrm rot="2400000">
            <a:off x="5264486" y="5393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A1E2800-ADED-1FC7-0DEB-9D95355783E1}"/>
              </a:ext>
            </a:extLst>
          </p:cNvPr>
          <p:cNvCxnSpPr>
            <a:cxnSpLocks/>
          </p:cNvCxnSpPr>
          <p:nvPr/>
        </p:nvCxnSpPr>
        <p:spPr>
          <a:xfrm rot="2400000">
            <a:off x="5359411" y="50094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A8763A8-9846-4AE6-3EA3-93073A8772B2}"/>
              </a:ext>
            </a:extLst>
          </p:cNvPr>
          <p:cNvCxnSpPr>
            <a:cxnSpLocks/>
          </p:cNvCxnSpPr>
          <p:nvPr/>
        </p:nvCxnSpPr>
        <p:spPr>
          <a:xfrm rot="2400000">
            <a:off x="5476383" y="4787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8E91074-7E84-FF4F-AA4B-9560D2A8F482}"/>
              </a:ext>
            </a:extLst>
          </p:cNvPr>
          <p:cNvCxnSpPr>
            <a:cxnSpLocks/>
          </p:cNvCxnSpPr>
          <p:nvPr/>
        </p:nvCxnSpPr>
        <p:spPr>
          <a:xfrm rot="2400000">
            <a:off x="5578955" y="4450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A647C-9670-1AE9-EE26-C626F4F9B800}"/>
              </a:ext>
            </a:extLst>
          </p:cNvPr>
          <p:cNvCxnSpPr>
            <a:cxnSpLocks/>
          </p:cNvCxnSpPr>
          <p:nvPr/>
        </p:nvCxnSpPr>
        <p:spPr>
          <a:xfrm rot="2400000">
            <a:off x="5710257" y="42393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BE57CAC-C28E-CA06-BDE9-775C9B96DC65}"/>
              </a:ext>
            </a:extLst>
          </p:cNvPr>
          <p:cNvCxnSpPr>
            <a:cxnSpLocks/>
          </p:cNvCxnSpPr>
          <p:nvPr/>
        </p:nvCxnSpPr>
        <p:spPr>
          <a:xfrm rot="2400000">
            <a:off x="5812832" y="39938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96BDB46-343C-453E-EA6C-8A7DDE352466}"/>
              </a:ext>
            </a:extLst>
          </p:cNvPr>
          <p:cNvCxnSpPr>
            <a:cxnSpLocks/>
          </p:cNvCxnSpPr>
          <p:nvPr/>
        </p:nvCxnSpPr>
        <p:spPr>
          <a:xfrm rot="2400000">
            <a:off x="5923686" y="3638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32F626A-8B93-C56A-02C9-AA5DBCBCF675}"/>
              </a:ext>
            </a:extLst>
          </p:cNvPr>
          <p:cNvCxnSpPr>
            <a:cxnSpLocks/>
          </p:cNvCxnSpPr>
          <p:nvPr/>
        </p:nvCxnSpPr>
        <p:spPr>
          <a:xfrm rot="2400000">
            <a:off x="6013754" y="32306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0E1F9C5-CA7A-D1C4-7432-81F0DF8ED65A}"/>
              </a:ext>
            </a:extLst>
          </p:cNvPr>
          <p:cNvCxnSpPr>
            <a:cxnSpLocks/>
          </p:cNvCxnSpPr>
          <p:nvPr/>
        </p:nvCxnSpPr>
        <p:spPr>
          <a:xfrm rot="2400000">
            <a:off x="6137654" y="3104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751431-14BA-82AA-13C5-88ABF5BE51CC}"/>
              </a:ext>
            </a:extLst>
          </p:cNvPr>
          <p:cNvSpPr/>
          <p:nvPr/>
        </p:nvSpPr>
        <p:spPr>
          <a:xfrm>
            <a:off x="10048528" y="1802740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9BE8BC7-1670-E915-2A1A-73D683795E65}"/>
              </a:ext>
            </a:extLst>
          </p:cNvPr>
          <p:cNvCxnSpPr>
            <a:cxnSpLocks/>
          </p:cNvCxnSpPr>
          <p:nvPr/>
        </p:nvCxnSpPr>
        <p:spPr>
          <a:xfrm rot="2400000">
            <a:off x="1575166" y="1309725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7B03563-1567-522D-EEA7-4075184A1892}"/>
              </a:ext>
            </a:extLst>
          </p:cNvPr>
          <p:cNvCxnSpPr>
            <a:cxnSpLocks/>
          </p:cNvCxnSpPr>
          <p:nvPr/>
        </p:nvCxnSpPr>
        <p:spPr>
          <a:xfrm rot="2400000">
            <a:off x="1634283" y="1235712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145DC9B-DA0E-5FF6-8DA7-FC9A625120C2}"/>
              </a:ext>
            </a:extLst>
          </p:cNvPr>
          <p:cNvCxnSpPr>
            <a:cxnSpLocks/>
          </p:cNvCxnSpPr>
          <p:nvPr/>
        </p:nvCxnSpPr>
        <p:spPr>
          <a:xfrm rot="2400000">
            <a:off x="1693853" y="116764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76BA0F2-4EDB-6DA3-E91B-EADB5D780842}"/>
              </a:ext>
            </a:extLst>
          </p:cNvPr>
          <p:cNvCxnSpPr>
            <a:cxnSpLocks/>
          </p:cNvCxnSpPr>
          <p:nvPr/>
        </p:nvCxnSpPr>
        <p:spPr>
          <a:xfrm rot="2400000">
            <a:off x="1753423" y="109957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60AC6A8-E082-2E9F-1138-46722E70498C}"/>
              </a:ext>
            </a:extLst>
          </p:cNvPr>
          <p:cNvCxnSpPr>
            <a:cxnSpLocks/>
          </p:cNvCxnSpPr>
          <p:nvPr/>
        </p:nvCxnSpPr>
        <p:spPr>
          <a:xfrm rot="2400000">
            <a:off x="1812992" y="103150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02C236-4BBD-4023-3634-6B1413CC46ED}"/>
              </a:ext>
            </a:extLst>
          </p:cNvPr>
          <p:cNvCxnSpPr>
            <a:cxnSpLocks/>
          </p:cNvCxnSpPr>
          <p:nvPr/>
        </p:nvCxnSpPr>
        <p:spPr>
          <a:xfrm rot="2400000">
            <a:off x="5838646" y="382594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066FEA-9BF8-74A3-CE43-16B9414A796A}"/>
              </a:ext>
            </a:extLst>
          </p:cNvPr>
          <p:cNvCxnSpPr>
            <a:cxnSpLocks/>
          </p:cNvCxnSpPr>
          <p:nvPr/>
        </p:nvCxnSpPr>
        <p:spPr>
          <a:xfrm rot="2400000">
            <a:off x="5923085" y="341607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7BAA8-E730-1445-6851-947A799712DB}"/>
              </a:ext>
            </a:extLst>
          </p:cNvPr>
          <p:cNvCxnSpPr>
            <a:cxnSpLocks/>
          </p:cNvCxnSpPr>
          <p:nvPr/>
        </p:nvCxnSpPr>
        <p:spPr>
          <a:xfrm rot="2400000">
            <a:off x="6028788" y="30932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1FC57-0416-C5AA-95CB-039C28E95177}"/>
              </a:ext>
            </a:extLst>
          </p:cNvPr>
          <p:cNvCxnSpPr>
            <a:cxnSpLocks/>
          </p:cNvCxnSpPr>
          <p:nvPr/>
        </p:nvCxnSpPr>
        <p:spPr>
          <a:xfrm rot="2400000">
            <a:off x="6126394" y="27400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194B8-D9CA-9124-8685-71E8D558340D}"/>
              </a:ext>
            </a:extLst>
          </p:cNvPr>
          <p:cNvCxnSpPr>
            <a:cxnSpLocks/>
          </p:cNvCxnSpPr>
          <p:nvPr/>
        </p:nvCxnSpPr>
        <p:spPr>
          <a:xfrm rot="2400000">
            <a:off x="6239364" y="24050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751CD-D50C-D06E-AC86-34EB0DD58B81}"/>
              </a:ext>
            </a:extLst>
          </p:cNvPr>
          <p:cNvCxnSpPr>
            <a:cxnSpLocks/>
          </p:cNvCxnSpPr>
          <p:nvPr/>
        </p:nvCxnSpPr>
        <p:spPr>
          <a:xfrm rot="2400000">
            <a:off x="6340517" y="221135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4FAC2-64D4-3F63-FB1E-1A9636FDF90A}"/>
              </a:ext>
            </a:extLst>
          </p:cNvPr>
          <p:cNvCxnSpPr>
            <a:cxnSpLocks/>
          </p:cNvCxnSpPr>
          <p:nvPr/>
        </p:nvCxnSpPr>
        <p:spPr>
          <a:xfrm rot="2400000">
            <a:off x="6422692" y="18539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CD6C8-4580-FF2D-CC19-E0A2C20DDC28}"/>
              </a:ext>
            </a:extLst>
          </p:cNvPr>
          <p:cNvCxnSpPr>
            <a:cxnSpLocks/>
          </p:cNvCxnSpPr>
          <p:nvPr/>
        </p:nvCxnSpPr>
        <p:spPr>
          <a:xfrm rot="2400000">
            <a:off x="6503692" y="1471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280AD-91F7-2C59-4E35-517BD102A84E}"/>
              </a:ext>
            </a:extLst>
          </p:cNvPr>
          <p:cNvCxnSpPr>
            <a:cxnSpLocks/>
          </p:cNvCxnSpPr>
          <p:nvPr/>
        </p:nvCxnSpPr>
        <p:spPr>
          <a:xfrm rot="2400000">
            <a:off x="6619278" y="13778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11D0-D4FC-1A45-0B33-496670094B6C}"/>
              </a:ext>
            </a:extLst>
          </p:cNvPr>
          <p:cNvCxnSpPr>
            <a:cxnSpLocks/>
          </p:cNvCxnSpPr>
          <p:nvPr/>
        </p:nvCxnSpPr>
        <p:spPr>
          <a:xfrm rot="2400000">
            <a:off x="6724925" y="10527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1964AF-D0AE-20E2-BED6-3A15C311AED2}"/>
              </a:ext>
            </a:extLst>
          </p:cNvPr>
          <p:cNvCxnSpPr>
            <a:cxnSpLocks/>
          </p:cNvCxnSpPr>
          <p:nvPr/>
        </p:nvCxnSpPr>
        <p:spPr>
          <a:xfrm rot="2400000">
            <a:off x="6827173" y="7740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3B1F8-D2F1-33DC-77AF-18C73E751CEC}"/>
              </a:ext>
            </a:extLst>
          </p:cNvPr>
          <p:cNvCxnSpPr>
            <a:cxnSpLocks/>
          </p:cNvCxnSpPr>
          <p:nvPr/>
        </p:nvCxnSpPr>
        <p:spPr>
          <a:xfrm rot="2400000">
            <a:off x="6925419" y="5936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FC96E0-CB78-5F36-B8BB-FE1B75E12D8F}"/>
              </a:ext>
            </a:extLst>
          </p:cNvPr>
          <p:cNvCxnSpPr>
            <a:cxnSpLocks/>
          </p:cNvCxnSpPr>
          <p:nvPr/>
        </p:nvCxnSpPr>
        <p:spPr>
          <a:xfrm rot="2400000">
            <a:off x="7015905" y="22353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601BF-D697-2E17-BE78-CE5D7BAFB87C}"/>
              </a:ext>
            </a:extLst>
          </p:cNvPr>
          <p:cNvCxnSpPr>
            <a:cxnSpLocks/>
          </p:cNvCxnSpPr>
          <p:nvPr/>
        </p:nvCxnSpPr>
        <p:spPr>
          <a:xfrm rot="2400000">
            <a:off x="7109185" y="-654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EB67F-AFC0-7057-BA72-08FA917F8902}"/>
              </a:ext>
            </a:extLst>
          </p:cNvPr>
          <p:cNvCxnSpPr>
            <a:cxnSpLocks/>
          </p:cNvCxnSpPr>
          <p:nvPr/>
        </p:nvCxnSpPr>
        <p:spPr>
          <a:xfrm rot="2400000">
            <a:off x="7206147" y="-3231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8ED043-ADB7-3B99-4749-9850ED1143C3}"/>
              </a:ext>
            </a:extLst>
          </p:cNvPr>
          <p:cNvCxnSpPr>
            <a:cxnSpLocks/>
          </p:cNvCxnSpPr>
          <p:nvPr/>
        </p:nvCxnSpPr>
        <p:spPr>
          <a:xfrm rot="2400000">
            <a:off x="7312310" y="-573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85D77-5035-CAAF-5202-8CB0F4D7E4A7}"/>
              </a:ext>
            </a:extLst>
          </p:cNvPr>
          <p:cNvCxnSpPr>
            <a:cxnSpLocks/>
          </p:cNvCxnSpPr>
          <p:nvPr/>
        </p:nvCxnSpPr>
        <p:spPr>
          <a:xfrm rot="2400000">
            <a:off x="7402935" y="-8926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94B85DD0-B85B-42DD-E380-C895DE039C2F}"/>
              </a:ext>
            </a:extLst>
          </p:cNvPr>
          <p:cNvSpPr txBox="1"/>
          <p:nvPr/>
        </p:nvSpPr>
        <p:spPr>
          <a:xfrm>
            <a:off x="-83083" y="2825511"/>
            <a:ext cx="14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combiner box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E5280C-553C-41E1-CD69-CCFFF49D2475}"/>
              </a:ext>
            </a:extLst>
          </p:cNvPr>
          <p:cNvSpPr txBox="1"/>
          <p:nvPr/>
        </p:nvSpPr>
        <p:spPr>
          <a:xfrm rot="16200000">
            <a:off x="-219426" y="4564773"/>
            <a:ext cx="23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String of  PV modules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F3C388-BFC2-FB68-02EE-F4B2E525D0C9}"/>
              </a:ext>
            </a:extLst>
          </p:cNvPr>
          <p:cNvSpPr txBox="1"/>
          <p:nvPr/>
        </p:nvSpPr>
        <p:spPr>
          <a:xfrm>
            <a:off x="5656228" y="1088458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LV/MV transformer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9CD261-7D01-6DC5-A205-E3A299D754F4}"/>
              </a:ext>
            </a:extLst>
          </p:cNvPr>
          <p:cNvSpPr txBox="1"/>
          <p:nvPr/>
        </p:nvSpPr>
        <p:spPr>
          <a:xfrm>
            <a:off x="7809188" y="112742"/>
            <a:ext cx="21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MV/LV transformer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04BD83C-8494-B906-91C5-B20B6C4A1502}"/>
              </a:ext>
            </a:extLst>
          </p:cNvPr>
          <p:cNvSpPr txBox="1"/>
          <p:nvPr/>
        </p:nvSpPr>
        <p:spPr>
          <a:xfrm>
            <a:off x="10216108" y="702772"/>
            <a:ext cx="1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grid connection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14580D-0334-8CB0-1B3E-B5C7F15FBDE2}"/>
              </a:ext>
            </a:extLst>
          </p:cNvPr>
          <p:cNvGrpSpPr/>
          <p:nvPr/>
        </p:nvGrpSpPr>
        <p:grpSpPr>
          <a:xfrm rot="5400000">
            <a:off x="8545650" y="386254"/>
            <a:ext cx="296543" cy="414099"/>
            <a:chOff x="5888038" y="3132138"/>
            <a:chExt cx="417513" cy="596900"/>
          </a:xfrm>
        </p:grpSpPr>
        <p:sp>
          <p:nvSpPr>
            <p:cNvPr id="239" name="AutoShape 123">
              <a:extLst>
                <a:ext uri="{FF2B5EF4-FFF2-40B4-BE49-F238E27FC236}">
                  <a16:creationId xmlns:a16="http://schemas.microsoft.com/office/drawing/2014/main" id="{D2C7FE41-0D91-92D3-1071-8F087EFEA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9150" y="3143250"/>
              <a:ext cx="3937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D2C6BA67-A6AC-6C96-7597-46EB8482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3132138"/>
              <a:ext cx="417513" cy="596900"/>
            </a:xfrm>
            <a:custGeom>
              <a:avLst/>
              <a:gdLst>
                <a:gd name="T0" fmla="*/ 32 w 263"/>
                <a:gd name="T1" fmla="*/ 188 h 376"/>
                <a:gd name="T2" fmla="*/ 73 w 263"/>
                <a:gd name="T3" fmla="*/ 344 h 376"/>
                <a:gd name="T4" fmla="*/ 231 w 263"/>
                <a:gd name="T5" fmla="*/ 304 h 376"/>
                <a:gd name="T6" fmla="*/ 231 w 263"/>
                <a:gd name="T7" fmla="*/ 188 h 376"/>
                <a:gd name="T8" fmla="*/ 190 w 263"/>
                <a:gd name="T9" fmla="*/ 32 h 376"/>
                <a:gd name="T10" fmla="*/ 32 w 263"/>
                <a:gd name="T11" fmla="*/ 73 h 376"/>
                <a:gd name="T12" fmla="*/ 32 w 263"/>
                <a:gd name="T13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76">
                  <a:moveTo>
                    <a:pt x="32" y="188"/>
                  </a:moveTo>
                  <a:cubicBezTo>
                    <a:pt x="0" y="243"/>
                    <a:pt x="18" y="313"/>
                    <a:pt x="73" y="344"/>
                  </a:cubicBezTo>
                  <a:cubicBezTo>
                    <a:pt x="128" y="376"/>
                    <a:pt x="199" y="358"/>
                    <a:pt x="231" y="304"/>
                  </a:cubicBezTo>
                  <a:cubicBezTo>
                    <a:pt x="252" y="268"/>
                    <a:pt x="252" y="224"/>
                    <a:pt x="231" y="188"/>
                  </a:cubicBezTo>
                  <a:cubicBezTo>
                    <a:pt x="263" y="134"/>
                    <a:pt x="245" y="64"/>
                    <a:pt x="190" y="32"/>
                  </a:cubicBezTo>
                  <a:cubicBezTo>
                    <a:pt x="135" y="0"/>
                    <a:pt x="64" y="18"/>
                    <a:pt x="32" y="73"/>
                  </a:cubicBezTo>
                  <a:cubicBezTo>
                    <a:pt x="11" y="108"/>
                    <a:pt x="11" y="153"/>
                    <a:pt x="32" y="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8F044DAE-6065-9600-C7FB-4E245D6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3314700"/>
              <a:ext cx="319088" cy="233363"/>
            </a:xfrm>
            <a:custGeom>
              <a:avLst/>
              <a:gdLst>
                <a:gd name="T0" fmla="*/ 0 w 201"/>
                <a:gd name="T1" fmla="*/ 73 h 147"/>
                <a:gd name="T2" fmla="*/ 158 w 201"/>
                <a:gd name="T3" fmla="*/ 115 h 147"/>
                <a:gd name="T4" fmla="*/ 201 w 201"/>
                <a:gd name="T5" fmla="*/ 73 h 147"/>
                <a:gd name="T6" fmla="*/ 43 w 201"/>
                <a:gd name="T7" fmla="*/ 31 h 147"/>
                <a:gd name="T8" fmla="*/ 0 w 201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7">
                  <a:moveTo>
                    <a:pt x="0" y="73"/>
                  </a:moveTo>
                  <a:cubicBezTo>
                    <a:pt x="32" y="128"/>
                    <a:pt x="103" y="147"/>
                    <a:pt x="158" y="115"/>
                  </a:cubicBezTo>
                  <a:cubicBezTo>
                    <a:pt x="176" y="105"/>
                    <a:pt x="190" y="91"/>
                    <a:pt x="201" y="73"/>
                  </a:cubicBezTo>
                  <a:cubicBezTo>
                    <a:pt x="169" y="18"/>
                    <a:pt x="98" y="0"/>
                    <a:pt x="43" y="31"/>
                  </a:cubicBezTo>
                  <a:cubicBezTo>
                    <a:pt x="25" y="41"/>
                    <a:pt x="11" y="56"/>
                    <a:pt x="0" y="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40B37CB-19CE-43DF-DAEE-7380C4193D32}"/>
              </a:ext>
            </a:extLst>
          </p:cNvPr>
          <p:cNvCxnSpPr>
            <a:cxnSpLocks/>
          </p:cNvCxnSpPr>
          <p:nvPr/>
        </p:nvCxnSpPr>
        <p:spPr>
          <a:xfrm flipV="1">
            <a:off x="742950" y="593303"/>
            <a:ext cx="7752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1D31827-F4B7-8AF9-19E3-FCF8E49247F6}"/>
              </a:ext>
            </a:extLst>
          </p:cNvPr>
          <p:cNvCxnSpPr>
            <a:cxnSpLocks/>
          </p:cNvCxnSpPr>
          <p:nvPr/>
        </p:nvCxnSpPr>
        <p:spPr>
          <a:xfrm flipV="1">
            <a:off x="8892446" y="592595"/>
            <a:ext cx="2235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E0C74B67-707C-64F5-F430-CBB1DEB9B7BC}"/>
              </a:ext>
            </a:extLst>
          </p:cNvPr>
          <p:cNvGrpSpPr/>
          <p:nvPr/>
        </p:nvGrpSpPr>
        <p:grpSpPr>
          <a:xfrm>
            <a:off x="5362250" y="593303"/>
            <a:ext cx="296543" cy="1118064"/>
            <a:chOff x="5362250" y="593303"/>
            <a:chExt cx="296543" cy="11180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718F353-3E6B-82AC-E29A-748D2F27318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231" name="AutoShape 123">
                <a:extLst>
                  <a:ext uri="{FF2B5EF4-FFF2-40B4-BE49-F238E27FC236}">
                    <a16:creationId xmlns:a16="http://schemas.microsoft.com/office/drawing/2014/main" id="{A4A2BBEC-4D97-0BFA-321C-8B933ED321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5">
                <a:extLst>
                  <a:ext uri="{FF2B5EF4-FFF2-40B4-BE49-F238E27FC236}">
                    <a16:creationId xmlns:a16="http://schemas.microsoft.com/office/drawing/2014/main" id="{ACAF2A6B-011E-7FAE-7E76-0EF9F547B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6">
                <a:extLst>
                  <a:ext uri="{FF2B5EF4-FFF2-40B4-BE49-F238E27FC236}">
                    <a16:creationId xmlns:a16="http://schemas.microsoft.com/office/drawing/2014/main" id="{D79064AA-FC5A-D77F-1F18-4FA9CADD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091D58-F4EB-E49E-2E24-F6D27B90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8B8356C-DB87-7CB8-0EDC-30F092D1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76D797-8326-59A4-49E2-F3297DD2E4C9}"/>
              </a:ext>
            </a:extLst>
          </p:cNvPr>
          <p:cNvCxnSpPr>
            <a:cxnSpLocks/>
          </p:cNvCxnSpPr>
          <p:nvPr/>
        </p:nvCxnSpPr>
        <p:spPr>
          <a:xfrm>
            <a:off x="4276935" y="1711367"/>
            <a:ext cx="364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AFCC04B-680E-4CE7-7188-FA48A79AC09C}"/>
              </a:ext>
            </a:extLst>
          </p:cNvPr>
          <p:cNvSpPr txBox="1"/>
          <p:nvPr/>
        </p:nvSpPr>
        <p:spPr>
          <a:xfrm>
            <a:off x="466775" y="251727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 inner grid</a:t>
            </a:r>
          </a:p>
        </p:txBody>
      </p:sp>
      <p:pic>
        <p:nvPicPr>
          <p:cNvPr id="306" name="Graphic 305">
            <a:extLst>
              <a:ext uri="{FF2B5EF4-FFF2-40B4-BE49-F238E27FC236}">
                <a16:creationId xmlns:a16="http://schemas.microsoft.com/office/drawing/2014/main" id="{DAAD8263-0FA3-702A-505A-46614717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229" y="228801"/>
            <a:ext cx="566829" cy="708537"/>
          </a:xfrm>
          <a:prstGeom prst="rect">
            <a:avLst/>
          </a:prstGeom>
        </p:spPr>
      </p:pic>
      <p:pic>
        <p:nvPicPr>
          <p:cNvPr id="308" name="Graphic 307">
            <a:extLst>
              <a:ext uri="{FF2B5EF4-FFF2-40B4-BE49-F238E27FC236}">
                <a16:creationId xmlns:a16="http://schemas.microsoft.com/office/drawing/2014/main" id="{B760E986-44A2-4BDC-CF31-5C5644EB9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247"/>
          <a:stretch/>
        </p:blipFill>
        <p:spPr>
          <a:xfrm>
            <a:off x="9609870" y="5286655"/>
            <a:ext cx="489667" cy="457552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B4BD1430-A883-2B7A-4624-BF187EA26F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695" b="18080"/>
          <a:stretch/>
        </p:blipFill>
        <p:spPr>
          <a:xfrm>
            <a:off x="10057859" y="5233767"/>
            <a:ext cx="521018" cy="648227"/>
          </a:xfrm>
          <a:prstGeom prst="rect">
            <a:avLst/>
          </a:prstGeom>
        </p:spPr>
      </p:pic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1BA00D2-AE44-8BC5-18FE-80DE930320AE}"/>
              </a:ext>
            </a:extLst>
          </p:cNvPr>
          <p:cNvCxnSpPr>
            <a:cxnSpLocks/>
            <a:stCxn id="481" idx="0"/>
          </p:cNvCxnSpPr>
          <p:nvPr/>
        </p:nvCxnSpPr>
        <p:spPr bwMode="auto">
          <a:xfrm flipV="1">
            <a:off x="6717851" y="3592290"/>
            <a:ext cx="333212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C643010-66AE-62DF-F2B8-9AE11961BF8C}"/>
              </a:ext>
            </a:extLst>
          </p:cNvPr>
          <p:cNvSpPr txBox="1"/>
          <p:nvPr/>
        </p:nvSpPr>
        <p:spPr>
          <a:xfrm>
            <a:off x="10516973" y="2378636"/>
            <a:ext cx="16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Supervisory control and data acquisition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763FD1B-9138-BD6D-0919-53487CF157E4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612411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7DE1FF-A330-DC44-88FD-A48C10EE58F2}"/>
              </a:ext>
            </a:extLst>
          </p:cNvPr>
          <p:cNvSpPr/>
          <p:nvPr/>
        </p:nvSpPr>
        <p:spPr bwMode="auto">
          <a:xfrm>
            <a:off x="9684893" y="2676228"/>
            <a:ext cx="953283" cy="338554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 "/>
              </a:rPr>
              <a:t>SCADA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EFC9CC1-3381-D7C1-5B3B-160EF96A4BAC}"/>
              </a:ext>
            </a:extLst>
          </p:cNvPr>
          <p:cNvSpPr txBox="1"/>
          <p:nvPr/>
        </p:nvSpPr>
        <p:spPr>
          <a:xfrm>
            <a:off x="2629029" y="2291303"/>
            <a:ext cx="1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DC wire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40E9B8-D427-1229-83DB-08FA5FE444BE}"/>
              </a:ext>
            </a:extLst>
          </p:cNvPr>
          <p:cNvGrpSpPr/>
          <p:nvPr/>
        </p:nvGrpSpPr>
        <p:grpSpPr>
          <a:xfrm>
            <a:off x="1220127" y="2597605"/>
            <a:ext cx="1573210" cy="3450181"/>
            <a:chOff x="1220127" y="2597605"/>
            <a:chExt cx="1573210" cy="34501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5E695A-1B3E-4FAE-B197-1110D89320D2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C36B3F-CD34-76E9-AFBF-E90F84D733CD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A530060-F9CA-BE82-985E-E9100989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9FFA56E6-D4D6-FA91-AF81-21B34D8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3BABD8A-A195-B4B8-DEC9-386B652E8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4CB346F-64A1-1F8F-B47E-591995491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098FE70F-D704-EF4E-368D-F2D63977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6564B817-7680-64D0-2AB6-90CA8817B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>
                <a:extLst>
                  <a:ext uri="{FF2B5EF4-FFF2-40B4-BE49-F238E27FC236}">
                    <a16:creationId xmlns:a16="http://schemas.microsoft.com/office/drawing/2014/main" id="{AA236BE0-2A59-2FE8-DED7-13E24796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Rectangle 90">
                <a:extLst>
                  <a:ext uri="{FF2B5EF4-FFF2-40B4-BE49-F238E27FC236}">
                    <a16:creationId xmlns:a16="http://schemas.microsoft.com/office/drawing/2014/main" id="{F64856FF-0CC4-B64C-1F8C-F66C1DCE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79">
                <a:extLst>
                  <a:ext uri="{FF2B5EF4-FFF2-40B4-BE49-F238E27FC236}">
                    <a16:creationId xmlns:a16="http://schemas.microsoft.com/office/drawing/2014/main" id="{6C6599BB-3230-BB47-00C3-AE8F75DA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4BFD6EC3-4460-EC4E-522E-9E7EB1FB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2275812-65EC-9B74-1AC2-FECC95160EF6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63658337-1F73-B34E-7784-11F10364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558163F-D41F-F475-A3D5-106E85B9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0D762C06-0BDA-297F-25C4-F123F8B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960C0959-147F-C7EC-0699-E6042BFD1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1F9205BD-4038-E41A-1790-096D0AD7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10">
                <a:extLst>
                  <a:ext uri="{FF2B5EF4-FFF2-40B4-BE49-F238E27FC236}">
                    <a16:creationId xmlns:a16="http://schemas.microsoft.com/office/drawing/2014/main" id="{99F27845-CDE1-4749-12D3-0467EFCD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D36200DA-0CD7-FBF4-30AF-70B544E7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8EB57ED7-60F2-A605-E3B9-916FEEC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13">
                <a:extLst>
                  <a:ext uri="{FF2B5EF4-FFF2-40B4-BE49-F238E27FC236}">
                    <a16:creationId xmlns:a16="http://schemas.microsoft.com/office/drawing/2014/main" id="{FBDC9042-D541-A8D0-C0C5-B2F9526D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4">
                <a:extLst>
                  <a:ext uri="{FF2B5EF4-FFF2-40B4-BE49-F238E27FC236}">
                    <a16:creationId xmlns:a16="http://schemas.microsoft.com/office/drawing/2014/main" id="{3FB019C5-DBCE-3AF3-085F-C35478DE3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Rectangle 15">
                <a:extLst>
                  <a:ext uri="{FF2B5EF4-FFF2-40B4-BE49-F238E27FC236}">
                    <a16:creationId xmlns:a16="http://schemas.microsoft.com/office/drawing/2014/main" id="{13B009E2-3A70-8E2C-3FFD-C144AF9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16">
                <a:extLst>
                  <a:ext uri="{FF2B5EF4-FFF2-40B4-BE49-F238E27FC236}">
                    <a16:creationId xmlns:a16="http://schemas.microsoft.com/office/drawing/2014/main" id="{B1F6A36B-E84A-08EA-0DC4-FD553BD0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3315515C-0458-7357-8F1B-86E0DF961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18">
                <a:extLst>
                  <a:ext uri="{FF2B5EF4-FFF2-40B4-BE49-F238E27FC236}">
                    <a16:creationId xmlns:a16="http://schemas.microsoft.com/office/drawing/2014/main" id="{206C101C-47F6-3B6D-A076-1BDD751A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19">
                <a:extLst>
                  <a:ext uri="{FF2B5EF4-FFF2-40B4-BE49-F238E27FC236}">
                    <a16:creationId xmlns:a16="http://schemas.microsoft.com/office/drawing/2014/main" id="{D633988B-5A3F-2D5F-59FE-B5078935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79">
                <a:extLst>
                  <a:ext uri="{FF2B5EF4-FFF2-40B4-BE49-F238E27FC236}">
                    <a16:creationId xmlns:a16="http://schemas.microsoft.com/office/drawing/2014/main" id="{F8CD2449-8760-E111-9BF4-E743E08A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5DD6B3D7-AC2E-16AE-FCC8-5E6751C7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96">
                <a:extLst>
                  <a:ext uri="{FF2B5EF4-FFF2-40B4-BE49-F238E27FC236}">
                    <a16:creationId xmlns:a16="http://schemas.microsoft.com/office/drawing/2014/main" id="{EF0306C7-BA3E-FCDD-4B08-27D577A8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79">
                <a:extLst>
                  <a:ext uri="{FF2B5EF4-FFF2-40B4-BE49-F238E27FC236}">
                    <a16:creationId xmlns:a16="http://schemas.microsoft.com/office/drawing/2014/main" id="{D3741FD6-F570-4367-663E-F6FC6165E3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79">
                <a:extLst>
                  <a:ext uri="{FF2B5EF4-FFF2-40B4-BE49-F238E27FC236}">
                    <a16:creationId xmlns:a16="http://schemas.microsoft.com/office/drawing/2014/main" id="{2F89A28A-919B-15D8-59E3-8B0AD69F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90">
                <a:extLst>
                  <a:ext uri="{FF2B5EF4-FFF2-40B4-BE49-F238E27FC236}">
                    <a16:creationId xmlns:a16="http://schemas.microsoft.com/office/drawing/2014/main" id="{05C92D24-1A9D-6566-93C0-3B519544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22E0CF3-9CCA-902D-421F-447435121E8B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188" name="Rectangle 5">
                <a:extLst>
                  <a:ext uri="{FF2B5EF4-FFF2-40B4-BE49-F238E27FC236}">
                    <a16:creationId xmlns:a16="http://schemas.microsoft.com/office/drawing/2014/main" id="{AFBA9191-B5B4-1840-FE2B-F8926FA2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E59A66D3-0C51-8CBE-C0C3-396F7882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21180F47-CA05-A6AB-D4E5-E4F8B8CD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id="{113BF16F-FC5A-EB0B-A823-39B08D99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37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82B1A472-5D48-6201-6563-65B018548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09BD3D98-8AA4-77EB-BD06-E677533B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Rectangle 11">
                <a:extLst>
                  <a:ext uri="{FF2B5EF4-FFF2-40B4-BE49-F238E27FC236}">
                    <a16:creationId xmlns:a16="http://schemas.microsoft.com/office/drawing/2014/main" id="{42F95FAF-D13A-5C95-872E-D1FD80A05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EF979FE7-9B90-EEF8-46E0-29B0327E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24D661-6299-44AA-05A8-DC25AEC7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4">
                <a:extLst>
                  <a:ext uri="{FF2B5EF4-FFF2-40B4-BE49-F238E27FC236}">
                    <a16:creationId xmlns:a16="http://schemas.microsoft.com/office/drawing/2014/main" id="{EC32DAFF-2E47-7412-9CEE-198A317AA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3789D485-CBD0-316A-581D-35F5FB8F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Rectangle 16">
                <a:extLst>
                  <a:ext uri="{FF2B5EF4-FFF2-40B4-BE49-F238E27FC236}">
                    <a16:creationId xmlns:a16="http://schemas.microsoft.com/office/drawing/2014/main" id="{AF4BC6E7-B2A3-2F43-609D-14E00EC8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CF978F57-1A64-7038-8983-31CF9261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18">
                <a:extLst>
                  <a:ext uri="{FF2B5EF4-FFF2-40B4-BE49-F238E27FC236}">
                    <a16:creationId xmlns:a16="http://schemas.microsoft.com/office/drawing/2014/main" id="{0761EA16-87ED-0C82-23BA-AA8C5B6E9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79">
                <a:extLst>
                  <a:ext uri="{FF2B5EF4-FFF2-40B4-BE49-F238E27FC236}">
                    <a16:creationId xmlns:a16="http://schemas.microsoft.com/office/drawing/2014/main" id="{1D5D33DA-07A6-DAAE-DC4D-4C5FD549BF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1" name="Rectangle 90">
                <a:extLst>
                  <a:ext uri="{FF2B5EF4-FFF2-40B4-BE49-F238E27FC236}">
                    <a16:creationId xmlns:a16="http://schemas.microsoft.com/office/drawing/2014/main" id="{617AB579-C936-7B9B-B02D-9BB0E42FF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>
                <a:extLst>
                  <a:ext uri="{FF2B5EF4-FFF2-40B4-BE49-F238E27FC236}">
                    <a16:creationId xmlns:a16="http://schemas.microsoft.com/office/drawing/2014/main" id="{A5EC1363-EF39-8D64-618E-6565A11E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9711250C-66C1-B6B3-6A55-8C81626B7E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7" name="Freeform 79">
                <a:extLst>
                  <a:ext uri="{FF2B5EF4-FFF2-40B4-BE49-F238E27FC236}">
                    <a16:creationId xmlns:a16="http://schemas.microsoft.com/office/drawing/2014/main" id="{FBE0E09C-A2EC-EE3A-BAA4-E06B650D76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90">
                <a:extLst>
                  <a:ext uri="{FF2B5EF4-FFF2-40B4-BE49-F238E27FC236}">
                    <a16:creationId xmlns:a16="http://schemas.microsoft.com/office/drawing/2014/main" id="{7E2E8A9F-DA40-F225-453F-9655979D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1D1A9390-FB03-E0E5-F2A3-905BD7A0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20">
              <a:extLst>
                <a:ext uri="{FF2B5EF4-FFF2-40B4-BE49-F238E27FC236}">
                  <a16:creationId xmlns:a16="http://schemas.microsoft.com/office/drawing/2014/main" id="{9BDAF864-2766-0339-0971-F2C77952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FB01A53-91A5-9101-8571-7327D1FC7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5BA8FD-14C8-2BFA-B3E0-FEF6DAF7B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B0B1225-52D8-D64F-C9AE-2465C29DAD85}"/>
              </a:ext>
            </a:extLst>
          </p:cNvPr>
          <p:cNvGrpSpPr/>
          <p:nvPr/>
        </p:nvGrpSpPr>
        <p:grpSpPr>
          <a:xfrm>
            <a:off x="3912463" y="1744757"/>
            <a:ext cx="604562" cy="540419"/>
            <a:chOff x="2042299" y="1476214"/>
            <a:chExt cx="604562" cy="54041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D1CA600-F038-008F-8712-B2FEC00F8E7C}"/>
                </a:ext>
              </a:extLst>
            </p:cNvPr>
            <p:cNvGrpSpPr/>
            <p:nvPr/>
          </p:nvGrpSpPr>
          <p:grpSpPr>
            <a:xfrm>
              <a:off x="2042299" y="1476214"/>
              <a:ext cx="354947" cy="384590"/>
              <a:chOff x="5808884" y="2656352"/>
              <a:chExt cx="671599" cy="575798"/>
            </a:xfrm>
          </p:grpSpPr>
          <p:sp>
            <p:nvSpPr>
              <p:cNvPr id="263" name="Freeform 135">
                <a:extLst>
                  <a:ext uri="{FF2B5EF4-FFF2-40B4-BE49-F238E27FC236}">
                    <a16:creationId xmlns:a16="http://schemas.microsoft.com/office/drawing/2014/main" id="{8B63B130-E000-3A66-6CDE-1E2940AF67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8927" y="2724363"/>
                <a:ext cx="571556" cy="402219"/>
              </a:xfrm>
              <a:custGeom>
                <a:avLst/>
                <a:gdLst>
                  <a:gd name="T0" fmla="*/ 73 w 794"/>
                  <a:gd name="T1" fmla="*/ 0 h 481"/>
                  <a:gd name="T2" fmla="*/ 73 w 794"/>
                  <a:gd name="T3" fmla="*/ 481 h 481"/>
                  <a:gd name="T4" fmla="*/ 409 w 794"/>
                  <a:gd name="T5" fmla="*/ 241 h 481"/>
                  <a:gd name="T6" fmla="*/ 552 w 794"/>
                  <a:gd name="T7" fmla="*/ 290 h 481"/>
                  <a:gd name="T8" fmla="*/ 601 w 794"/>
                  <a:gd name="T9" fmla="*/ 241 h 481"/>
                  <a:gd name="T10" fmla="*/ 744 w 794"/>
                  <a:gd name="T11" fmla="*/ 192 h 481"/>
                  <a:gd name="T12" fmla="*/ 794 w 794"/>
                  <a:gd name="T13" fmla="*/ 241 h 481"/>
                  <a:gd name="T14" fmla="*/ 145 w 794"/>
                  <a:gd name="T15" fmla="*/ 0 h 481"/>
                  <a:gd name="T16" fmla="*/ 145 w 794"/>
                  <a:gd name="T17" fmla="*/ 481 h 481"/>
                  <a:gd name="T18" fmla="*/ 0 w 794"/>
                  <a:gd name="T19" fmla="*/ 0 h 481"/>
                  <a:gd name="T20" fmla="*/ 0 w 794"/>
                  <a:gd name="T21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4" h="481">
                    <a:moveTo>
                      <a:pt x="73" y="0"/>
                    </a:moveTo>
                    <a:lnTo>
                      <a:pt x="73" y="481"/>
                    </a:lnTo>
                    <a:moveTo>
                      <a:pt x="409" y="241"/>
                    </a:moveTo>
                    <a:cubicBezTo>
                      <a:pt x="435" y="294"/>
                      <a:pt x="499" y="316"/>
                      <a:pt x="552" y="290"/>
                    </a:cubicBezTo>
                    <a:cubicBezTo>
                      <a:pt x="574" y="280"/>
                      <a:pt x="591" y="262"/>
                      <a:pt x="601" y="241"/>
                    </a:cubicBezTo>
                    <a:cubicBezTo>
                      <a:pt x="627" y="188"/>
                      <a:pt x="691" y="166"/>
                      <a:pt x="744" y="192"/>
                    </a:cubicBezTo>
                    <a:cubicBezTo>
                      <a:pt x="766" y="202"/>
                      <a:pt x="783" y="219"/>
                      <a:pt x="794" y="241"/>
                    </a:cubicBezTo>
                    <a:moveTo>
                      <a:pt x="145" y="0"/>
                    </a:moveTo>
                    <a:lnTo>
                      <a:pt x="145" y="481"/>
                    </a:lnTo>
                    <a:moveTo>
                      <a:pt x="0" y="0"/>
                    </a:moveTo>
                    <a:lnTo>
                      <a:pt x="0" y="4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DAAD07-51F0-B0A8-28E1-E6E62D7FDDC1}"/>
                  </a:ext>
                </a:extLst>
              </p:cNvPr>
              <p:cNvSpPr/>
              <p:nvPr/>
            </p:nvSpPr>
            <p:spPr>
              <a:xfrm>
                <a:off x="5808884" y="2656352"/>
                <a:ext cx="287114" cy="575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71F97EBA-9AA6-B155-6F1A-1EF478D90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773" y="1572342"/>
              <a:ext cx="366713" cy="366713"/>
            </a:xfrm>
            <a:custGeom>
              <a:avLst/>
              <a:gdLst>
                <a:gd name="T0" fmla="*/ 0 w 231"/>
                <a:gd name="T1" fmla="*/ 231 h 231"/>
                <a:gd name="T2" fmla="*/ 231 w 231"/>
                <a:gd name="T3" fmla="*/ 0 h 231"/>
                <a:gd name="T4" fmla="*/ 0 w 231"/>
                <a:gd name="T5" fmla="*/ 231 h 231"/>
                <a:gd name="T6" fmla="*/ 231 w 231"/>
                <a:gd name="T7" fmla="*/ 231 h 231"/>
                <a:gd name="T8" fmla="*/ 231 w 231"/>
                <a:gd name="T9" fmla="*/ 0 h 231"/>
                <a:gd name="T10" fmla="*/ 0 w 231"/>
                <a:gd name="T11" fmla="*/ 0 h 231"/>
                <a:gd name="T12" fmla="*/ 0 w 231"/>
                <a:gd name="T1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0" y="231"/>
                  </a:moveTo>
                  <a:lnTo>
                    <a:pt x="231" y="0"/>
                  </a:lnTo>
                  <a:moveTo>
                    <a:pt x="0" y="231"/>
                  </a:moveTo>
                  <a:lnTo>
                    <a:pt x="231" y="231"/>
                  </a:lnTo>
                  <a:lnTo>
                    <a:pt x="231" y="0"/>
                  </a:lnTo>
                  <a:lnTo>
                    <a:pt x="0" y="0"/>
                  </a:lnTo>
                  <a:lnTo>
                    <a:pt x="0" y="2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8A023A5-137A-86F6-BBAF-D03A430C84E5}"/>
                </a:ext>
              </a:extLst>
            </p:cNvPr>
            <p:cNvSpPr txBox="1"/>
            <p:nvPr/>
          </p:nvSpPr>
          <p:spPr>
            <a:xfrm>
              <a:off x="2355022" y="1678079"/>
              <a:ext cx="291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=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6A00C6B-6B1D-66D8-354A-14D76CA33CE3}"/>
              </a:ext>
            </a:extLst>
          </p:cNvPr>
          <p:cNvCxnSpPr>
            <a:cxnSpLocks/>
          </p:cNvCxnSpPr>
          <p:nvPr/>
        </p:nvCxnSpPr>
        <p:spPr>
          <a:xfrm>
            <a:off x="2477143" y="2597605"/>
            <a:ext cx="169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C027925-3A2A-5154-84EE-239299CE2437}"/>
              </a:ext>
            </a:extLst>
          </p:cNvPr>
          <p:cNvCxnSpPr>
            <a:cxnSpLocks/>
          </p:cNvCxnSpPr>
          <p:nvPr/>
        </p:nvCxnSpPr>
        <p:spPr>
          <a:xfrm>
            <a:off x="4167987" y="2202341"/>
            <a:ext cx="0" cy="395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8BE556-1888-3654-891D-F22974D98059}"/>
              </a:ext>
            </a:extLst>
          </p:cNvPr>
          <p:cNvCxnSpPr>
            <a:cxnSpLocks/>
          </p:cNvCxnSpPr>
          <p:nvPr/>
        </p:nvCxnSpPr>
        <p:spPr>
          <a:xfrm>
            <a:off x="2706745" y="2693471"/>
            <a:ext cx="1693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B6E71C2-18EB-F355-511A-E96D848CCE56}"/>
              </a:ext>
            </a:extLst>
          </p:cNvPr>
          <p:cNvCxnSpPr>
            <a:cxnSpLocks/>
          </p:cNvCxnSpPr>
          <p:nvPr/>
        </p:nvCxnSpPr>
        <p:spPr>
          <a:xfrm>
            <a:off x="4403210" y="2202341"/>
            <a:ext cx="0" cy="491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C94EFA2-22B0-56A7-E0A1-8E7EEB25BD6B}"/>
              </a:ext>
            </a:extLst>
          </p:cNvPr>
          <p:cNvSpPr txBox="1"/>
          <p:nvPr/>
        </p:nvSpPr>
        <p:spPr>
          <a:xfrm>
            <a:off x="3165326" y="1834397"/>
            <a:ext cx="9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inverter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6DDE11D-0CB7-BCDE-6520-B65DBD22A595}"/>
              </a:ext>
            </a:extLst>
          </p:cNvPr>
          <p:cNvCxnSpPr>
            <a:cxnSpLocks/>
          </p:cNvCxnSpPr>
          <p:nvPr/>
        </p:nvCxnSpPr>
        <p:spPr>
          <a:xfrm>
            <a:off x="4273293" y="1711367"/>
            <a:ext cx="0" cy="12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03D67FB-DBCD-A1FA-8603-D6772BB40294}"/>
              </a:ext>
            </a:extLst>
          </p:cNvPr>
          <p:cNvGrpSpPr/>
          <p:nvPr/>
        </p:nvGrpSpPr>
        <p:grpSpPr>
          <a:xfrm>
            <a:off x="2907789" y="2605377"/>
            <a:ext cx="1573210" cy="3450181"/>
            <a:chOff x="1220127" y="2597605"/>
            <a:chExt cx="1573210" cy="3450181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C79CF0-8D9E-A2F0-79CA-3C429B8BC28A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377" name="Rectangle 5">
                <a:extLst>
                  <a:ext uri="{FF2B5EF4-FFF2-40B4-BE49-F238E27FC236}">
                    <a16:creationId xmlns:a16="http://schemas.microsoft.com/office/drawing/2014/main" id="{2CC9BB5E-1C3E-19AE-A6A2-A05E31AA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Rectangle 6">
                <a:extLst>
                  <a:ext uri="{FF2B5EF4-FFF2-40B4-BE49-F238E27FC236}">
                    <a16:creationId xmlns:a16="http://schemas.microsoft.com/office/drawing/2014/main" id="{4E2C2C0C-9019-4C3B-0532-EAB8884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id="{D4E85B52-DF5F-0D60-6662-C59B2775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8">
                <a:extLst>
                  <a:ext uri="{FF2B5EF4-FFF2-40B4-BE49-F238E27FC236}">
                    <a16:creationId xmlns:a16="http://schemas.microsoft.com/office/drawing/2014/main" id="{3633B2EB-492F-209B-0C7D-830DFD94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9">
                <a:extLst>
                  <a:ext uri="{FF2B5EF4-FFF2-40B4-BE49-F238E27FC236}">
                    <a16:creationId xmlns:a16="http://schemas.microsoft.com/office/drawing/2014/main" id="{35FD430D-F482-2E7C-F078-45B469ED1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Rectangle 10">
                <a:extLst>
                  <a:ext uri="{FF2B5EF4-FFF2-40B4-BE49-F238E27FC236}">
                    <a16:creationId xmlns:a16="http://schemas.microsoft.com/office/drawing/2014/main" id="{2AC48DEE-A7E2-CEBA-F3E4-FEF9155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Rectangle 11">
                <a:extLst>
                  <a:ext uri="{FF2B5EF4-FFF2-40B4-BE49-F238E27FC236}">
                    <a16:creationId xmlns:a16="http://schemas.microsoft.com/office/drawing/2014/main" id="{FA196583-A660-2904-707D-0017CE46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id="{D3E6914C-0E65-5E14-749A-31D096FA7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id="{A193BA74-A63D-9EE8-3333-1D1D6ABA8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14">
                <a:extLst>
                  <a:ext uri="{FF2B5EF4-FFF2-40B4-BE49-F238E27FC236}">
                    <a16:creationId xmlns:a16="http://schemas.microsoft.com/office/drawing/2014/main" id="{6AD43F47-F1C9-421F-DACE-B4EC08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Rectangle 15">
                <a:extLst>
                  <a:ext uri="{FF2B5EF4-FFF2-40B4-BE49-F238E27FC236}">
                    <a16:creationId xmlns:a16="http://schemas.microsoft.com/office/drawing/2014/main" id="{AA86705B-CCF0-2E12-9E84-96F4C52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Rectangle 16">
                <a:extLst>
                  <a:ext uri="{FF2B5EF4-FFF2-40B4-BE49-F238E27FC236}">
                    <a16:creationId xmlns:a16="http://schemas.microsoft.com/office/drawing/2014/main" id="{F26F8923-C180-E62A-9322-8A6566C8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id="{089B03BF-C185-7AD7-FC2C-1A206C8C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18">
                <a:extLst>
                  <a:ext uri="{FF2B5EF4-FFF2-40B4-BE49-F238E27FC236}">
                    <a16:creationId xmlns:a16="http://schemas.microsoft.com/office/drawing/2014/main" id="{3A80806D-F6F0-8ABE-1C71-13291D71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19">
                <a:extLst>
                  <a:ext uri="{FF2B5EF4-FFF2-40B4-BE49-F238E27FC236}">
                    <a16:creationId xmlns:a16="http://schemas.microsoft.com/office/drawing/2014/main" id="{E884C5F9-0295-D917-9221-80438DE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79">
                <a:extLst>
                  <a:ext uri="{FF2B5EF4-FFF2-40B4-BE49-F238E27FC236}">
                    <a16:creationId xmlns:a16="http://schemas.microsoft.com/office/drawing/2014/main" id="{5060ADB2-DF31-B399-7DB1-41B565A1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90">
                <a:extLst>
                  <a:ext uri="{FF2B5EF4-FFF2-40B4-BE49-F238E27FC236}">
                    <a16:creationId xmlns:a16="http://schemas.microsoft.com/office/drawing/2014/main" id="{473AA256-9E34-D0D1-0031-5FE65319B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Freeform 96">
                <a:extLst>
                  <a:ext uri="{FF2B5EF4-FFF2-40B4-BE49-F238E27FC236}">
                    <a16:creationId xmlns:a16="http://schemas.microsoft.com/office/drawing/2014/main" id="{7996F7CA-E106-2BF5-875E-C86F9CC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79">
                <a:extLst>
                  <a:ext uri="{FF2B5EF4-FFF2-40B4-BE49-F238E27FC236}">
                    <a16:creationId xmlns:a16="http://schemas.microsoft.com/office/drawing/2014/main" id="{12F52803-9FFA-160C-3CC9-5196F94ABEC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79">
                <a:extLst>
                  <a:ext uri="{FF2B5EF4-FFF2-40B4-BE49-F238E27FC236}">
                    <a16:creationId xmlns:a16="http://schemas.microsoft.com/office/drawing/2014/main" id="{3FBE4CE7-54A7-7D83-1B0B-C1D7DD508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Rectangle 90">
                <a:extLst>
                  <a:ext uri="{FF2B5EF4-FFF2-40B4-BE49-F238E27FC236}">
                    <a16:creationId xmlns:a16="http://schemas.microsoft.com/office/drawing/2014/main" id="{7DDC3C76-1044-8BF7-DB1D-47C91AB8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A74A238-5794-406E-416B-F7E2B20628B3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2791B8B0-9C31-26C8-4D07-9F8C0DFB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6">
                <a:extLst>
                  <a:ext uri="{FF2B5EF4-FFF2-40B4-BE49-F238E27FC236}">
                    <a16:creationId xmlns:a16="http://schemas.microsoft.com/office/drawing/2014/main" id="{C1D40C02-6AC4-90BC-1E2D-195987D2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Freeform 7">
                <a:extLst>
                  <a:ext uri="{FF2B5EF4-FFF2-40B4-BE49-F238E27FC236}">
                    <a16:creationId xmlns:a16="http://schemas.microsoft.com/office/drawing/2014/main" id="{AC84B792-F7B5-00AE-BC5F-0C73BE66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8">
                <a:extLst>
                  <a:ext uri="{FF2B5EF4-FFF2-40B4-BE49-F238E27FC236}">
                    <a16:creationId xmlns:a16="http://schemas.microsoft.com/office/drawing/2014/main" id="{2EDD6089-03A0-C32A-8730-02A0506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9">
                <a:extLst>
                  <a:ext uri="{FF2B5EF4-FFF2-40B4-BE49-F238E27FC236}">
                    <a16:creationId xmlns:a16="http://schemas.microsoft.com/office/drawing/2014/main" id="{3D3BE730-1497-E8FB-D336-BCA0D78A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Rectangle 10">
                <a:extLst>
                  <a:ext uri="{FF2B5EF4-FFF2-40B4-BE49-F238E27FC236}">
                    <a16:creationId xmlns:a16="http://schemas.microsoft.com/office/drawing/2014/main" id="{77429EC5-FBE9-33DB-0B2E-B2428961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Rectangle 11">
                <a:extLst>
                  <a:ext uri="{FF2B5EF4-FFF2-40B4-BE49-F238E27FC236}">
                    <a16:creationId xmlns:a16="http://schemas.microsoft.com/office/drawing/2014/main" id="{99A1219C-96E5-CAEE-9BC6-A6BEFF2E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1A554A37-33FE-8DA7-9CF2-A62E8923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13">
                <a:extLst>
                  <a:ext uri="{FF2B5EF4-FFF2-40B4-BE49-F238E27FC236}">
                    <a16:creationId xmlns:a16="http://schemas.microsoft.com/office/drawing/2014/main" id="{93AB6CF1-4D21-7E3D-F23F-1280921F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14">
                <a:extLst>
                  <a:ext uri="{FF2B5EF4-FFF2-40B4-BE49-F238E27FC236}">
                    <a16:creationId xmlns:a16="http://schemas.microsoft.com/office/drawing/2014/main" id="{8F5DC7EC-B77A-22CB-A082-D01F5E81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Rectangle 15">
                <a:extLst>
                  <a:ext uri="{FF2B5EF4-FFF2-40B4-BE49-F238E27FC236}">
                    <a16:creationId xmlns:a16="http://schemas.microsoft.com/office/drawing/2014/main" id="{D1341E8D-DEAC-A78B-F528-7ED25AEC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Rectangle 16">
                <a:extLst>
                  <a:ext uri="{FF2B5EF4-FFF2-40B4-BE49-F238E27FC236}">
                    <a16:creationId xmlns:a16="http://schemas.microsoft.com/office/drawing/2014/main" id="{454BCF25-EEB4-68AB-1F97-1D1CA4448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7">
                <a:extLst>
                  <a:ext uri="{FF2B5EF4-FFF2-40B4-BE49-F238E27FC236}">
                    <a16:creationId xmlns:a16="http://schemas.microsoft.com/office/drawing/2014/main" id="{DEE0AC59-9554-B958-17DC-50E6AF352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18">
                <a:extLst>
                  <a:ext uri="{FF2B5EF4-FFF2-40B4-BE49-F238E27FC236}">
                    <a16:creationId xmlns:a16="http://schemas.microsoft.com/office/drawing/2014/main" id="{395E42B6-DF01-2526-6E8E-C350E920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19">
                <a:extLst>
                  <a:ext uri="{FF2B5EF4-FFF2-40B4-BE49-F238E27FC236}">
                    <a16:creationId xmlns:a16="http://schemas.microsoft.com/office/drawing/2014/main" id="{4BABA47A-0EBF-FF42-5452-1E73843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Freeform 79">
                <a:extLst>
                  <a:ext uri="{FF2B5EF4-FFF2-40B4-BE49-F238E27FC236}">
                    <a16:creationId xmlns:a16="http://schemas.microsoft.com/office/drawing/2014/main" id="{5545E5D5-F2BF-E6AE-39B3-4BD882D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Rectangle 90">
                <a:extLst>
                  <a:ext uri="{FF2B5EF4-FFF2-40B4-BE49-F238E27FC236}">
                    <a16:creationId xmlns:a16="http://schemas.microsoft.com/office/drawing/2014/main" id="{E06C5018-2CCA-C967-9309-B4B6B9C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96">
                <a:extLst>
                  <a:ext uri="{FF2B5EF4-FFF2-40B4-BE49-F238E27FC236}">
                    <a16:creationId xmlns:a16="http://schemas.microsoft.com/office/drawing/2014/main" id="{F088DC8D-B281-3F3E-11EE-7644528D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79">
                <a:extLst>
                  <a:ext uri="{FF2B5EF4-FFF2-40B4-BE49-F238E27FC236}">
                    <a16:creationId xmlns:a16="http://schemas.microsoft.com/office/drawing/2014/main" id="{1EE8C210-2442-710D-5CC6-73F3CE65A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79">
                <a:extLst>
                  <a:ext uri="{FF2B5EF4-FFF2-40B4-BE49-F238E27FC236}">
                    <a16:creationId xmlns:a16="http://schemas.microsoft.com/office/drawing/2014/main" id="{378AEF4E-A4AF-D863-DA8B-EDD92EEC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Rectangle 90">
                <a:extLst>
                  <a:ext uri="{FF2B5EF4-FFF2-40B4-BE49-F238E27FC236}">
                    <a16:creationId xmlns:a16="http://schemas.microsoft.com/office/drawing/2014/main" id="{7B300CD1-79B2-39FD-5D79-08D08BDC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F8055CD-6D10-5695-C135-0B16B5576B28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815526B6-2AB5-E0CF-37B3-824F006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Rectangle 6">
                <a:extLst>
                  <a:ext uri="{FF2B5EF4-FFF2-40B4-BE49-F238E27FC236}">
                    <a16:creationId xmlns:a16="http://schemas.microsoft.com/office/drawing/2014/main" id="{2CCF5AFE-0CD5-C8E9-50BC-30EDC33C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10E88B8E-0B04-509A-A233-580A8B2B9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8">
                <a:extLst>
                  <a:ext uri="{FF2B5EF4-FFF2-40B4-BE49-F238E27FC236}">
                    <a16:creationId xmlns:a16="http://schemas.microsoft.com/office/drawing/2014/main" id="{A43E8A80-81CA-8E95-2624-B1684BF8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772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9">
                <a:extLst>
                  <a:ext uri="{FF2B5EF4-FFF2-40B4-BE49-F238E27FC236}">
                    <a16:creationId xmlns:a16="http://schemas.microsoft.com/office/drawing/2014/main" id="{F5DD0546-E673-545D-249C-172CB7A4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Rectangle 10">
                <a:extLst>
                  <a:ext uri="{FF2B5EF4-FFF2-40B4-BE49-F238E27FC236}">
                    <a16:creationId xmlns:a16="http://schemas.microsoft.com/office/drawing/2014/main" id="{3A317250-68E5-E760-EF01-D70AC8AC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Rectangle 11">
                <a:extLst>
                  <a:ext uri="{FF2B5EF4-FFF2-40B4-BE49-F238E27FC236}">
                    <a16:creationId xmlns:a16="http://schemas.microsoft.com/office/drawing/2014/main" id="{166B149B-C8C8-9D00-5C5B-1AC1BD67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21FF54D1-71D6-5680-02AA-D201E67F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13">
                <a:extLst>
                  <a:ext uri="{FF2B5EF4-FFF2-40B4-BE49-F238E27FC236}">
                    <a16:creationId xmlns:a16="http://schemas.microsoft.com/office/drawing/2014/main" id="{C88DA80C-FB20-2BA3-C394-2D771CAD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14">
                <a:extLst>
                  <a:ext uri="{FF2B5EF4-FFF2-40B4-BE49-F238E27FC236}">
                    <a16:creationId xmlns:a16="http://schemas.microsoft.com/office/drawing/2014/main" id="{C335A966-CECF-522E-69B1-8DCD6D87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Rectangle 15">
                <a:extLst>
                  <a:ext uri="{FF2B5EF4-FFF2-40B4-BE49-F238E27FC236}">
                    <a16:creationId xmlns:a16="http://schemas.microsoft.com/office/drawing/2014/main" id="{D8C3A135-E9B5-89B5-081E-2D2C4EC4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1CEF706C-782B-D6EE-48FE-3AD6C324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796A3954-95E5-0F67-BD10-E7DD279B8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18">
                <a:extLst>
                  <a:ext uri="{FF2B5EF4-FFF2-40B4-BE49-F238E27FC236}">
                    <a16:creationId xmlns:a16="http://schemas.microsoft.com/office/drawing/2014/main" id="{0FD25C77-6620-B439-3559-9686E1F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Freeform 79">
                <a:extLst>
                  <a:ext uri="{FF2B5EF4-FFF2-40B4-BE49-F238E27FC236}">
                    <a16:creationId xmlns:a16="http://schemas.microsoft.com/office/drawing/2014/main" id="{455BC627-0FE4-3CF9-E670-0389427281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Rectangle 90">
                <a:extLst>
                  <a:ext uri="{FF2B5EF4-FFF2-40B4-BE49-F238E27FC236}">
                    <a16:creationId xmlns:a16="http://schemas.microsoft.com/office/drawing/2014/main" id="{ACEB9BC7-A23D-D79D-952A-E46F1475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96">
                <a:extLst>
                  <a:ext uri="{FF2B5EF4-FFF2-40B4-BE49-F238E27FC236}">
                    <a16:creationId xmlns:a16="http://schemas.microsoft.com/office/drawing/2014/main" id="{AA5FE7AA-4712-CCCE-40A1-D03ADE6A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79">
                <a:extLst>
                  <a:ext uri="{FF2B5EF4-FFF2-40B4-BE49-F238E27FC236}">
                    <a16:creationId xmlns:a16="http://schemas.microsoft.com/office/drawing/2014/main" id="{FF27F69E-F9BC-A194-02A1-AC2DCFF5C8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79">
                <a:extLst>
                  <a:ext uri="{FF2B5EF4-FFF2-40B4-BE49-F238E27FC236}">
                    <a16:creationId xmlns:a16="http://schemas.microsoft.com/office/drawing/2014/main" id="{4EDF92BC-24ED-7B32-0EC2-3C737E1B2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Rectangle 90">
                <a:extLst>
                  <a:ext uri="{FF2B5EF4-FFF2-40B4-BE49-F238E27FC236}">
                    <a16:creationId xmlns:a16="http://schemas.microsoft.com/office/drawing/2014/main" id="{422E1374-2230-E0F3-FD14-C99EDDF5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2" name="Oval 120">
              <a:extLst>
                <a:ext uri="{FF2B5EF4-FFF2-40B4-BE49-F238E27FC236}">
                  <a16:creationId xmlns:a16="http://schemas.microsoft.com/office/drawing/2014/main" id="{896DABA3-C555-49B6-A917-E4CA812C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120">
              <a:extLst>
                <a:ext uri="{FF2B5EF4-FFF2-40B4-BE49-F238E27FC236}">
                  <a16:creationId xmlns:a16="http://schemas.microsoft.com/office/drawing/2014/main" id="{2C6E3B17-2202-7A4A-7C56-CAC7AEB3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3362C76-E325-9E11-44E3-3C6D74A84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59CF05-EAC1-17A2-BAD6-C4D848F10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120">
            <a:extLst>
              <a:ext uri="{FF2B5EF4-FFF2-40B4-BE49-F238E27FC236}">
                <a16:creationId xmlns:a16="http://schemas.microsoft.com/office/drawing/2014/main" id="{5D602FDA-3092-002D-3574-EE6CDFF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08" y="2581992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Oval 120">
            <a:extLst>
              <a:ext uri="{FF2B5EF4-FFF2-40B4-BE49-F238E27FC236}">
                <a16:creationId xmlns:a16="http://schemas.microsoft.com/office/drawing/2014/main" id="{82F2DA7A-FBD7-0A06-E1A7-F05FFD34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2" y="2678884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79392E2-80A5-E00B-5B64-D7503847735F}"/>
              </a:ext>
            </a:extLst>
          </p:cNvPr>
          <p:cNvGrpSpPr/>
          <p:nvPr/>
        </p:nvGrpSpPr>
        <p:grpSpPr>
          <a:xfrm>
            <a:off x="4858739" y="1711367"/>
            <a:ext cx="3312337" cy="4380555"/>
            <a:chOff x="1220127" y="1675003"/>
            <a:chExt cx="3312337" cy="4380555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F7E495F5-BE04-18E8-356B-9424BE578687}"/>
                </a:ext>
              </a:extLst>
            </p:cNvPr>
            <p:cNvGrpSpPr/>
            <p:nvPr/>
          </p:nvGrpSpPr>
          <p:grpSpPr>
            <a:xfrm>
              <a:off x="1220127" y="2597605"/>
              <a:ext cx="1573210" cy="3450181"/>
              <a:chOff x="1220127" y="2597605"/>
              <a:chExt cx="1573210" cy="3450181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9623BF4F-B16F-FC80-9452-6F6FE1EE57D2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FD85AFD9-007B-A036-8CD5-D13A3C58DEBA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541" name="Rectangle 5">
                  <a:extLst>
                    <a:ext uri="{FF2B5EF4-FFF2-40B4-BE49-F238E27FC236}">
                      <a16:creationId xmlns:a16="http://schemas.microsoft.com/office/drawing/2014/main" id="{30728473-279F-1D6F-485A-C8A0DD0E3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2" name="Rectangle 6">
                  <a:extLst>
                    <a:ext uri="{FF2B5EF4-FFF2-40B4-BE49-F238E27FC236}">
                      <a16:creationId xmlns:a16="http://schemas.microsoft.com/office/drawing/2014/main" id="{8E53C77B-0E56-1552-66B7-36E3D8AAA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3" name="Freeform 7">
                  <a:extLst>
                    <a:ext uri="{FF2B5EF4-FFF2-40B4-BE49-F238E27FC236}">
                      <a16:creationId xmlns:a16="http://schemas.microsoft.com/office/drawing/2014/main" id="{5889EF9F-4ABE-3809-A627-19D53C8C8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4" name="Line 8">
                  <a:extLst>
                    <a:ext uri="{FF2B5EF4-FFF2-40B4-BE49-F238E27FC236}">
                      <a16:creationId xmlns:a16="http://schemas.microsoft.com/office/drawing/2014/main" id="{E8CC859D-428D-DDE8-110A-D47FF6354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5" name="Line 9">
                  <a:extLst>
                    <a:ext uri="{FF2B5EF4-FFF2-40B4-BE49-F238E27FC236}">
                      <a16:creationId xmlns:a16="http://schemas.microsoft.com/office/drawing/2014/main" id="{F0C36309-17E0-408C-EE0F-21D94782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6" name="Rectangle 10">
                  <a:extLst>
                    <a:ext uri="{FF2B5EF4-FFF2-40B4-BE49-F238E27FC236}">
                      <a16:creationId xmlns:a16="http://schemas.microsoft.com/office/drawing/2014/main" id="{089EF4CB-90F1-D7A6-A397-A45DE26C8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7" name="Rectangle 11">
                  <a:extLst>
                    <a:ext uri="{FF2B5EF4-FFF2-40B4-BE49-F238E27FC236}">
                      <a16:creationId xmlns:a16="http://schemas.microsoft.com/office/drawing/2014/main" id="{918F4A9C-3357-D77E-4717-A1B68AB7E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8" name="Freeform 12">
                  <a:extLst>
                    <a:ext uri="{FF2B5EF4-FFF2-40B4-BE49-F238E27FC236}">
                      <a16:creationId xmlns:a16="http://schemas.microsoft.com/office/drawing/2014/main" id="{0F6D322E-DEEE-5CB8-A425-755A35FE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9" name="Line 13">
                  <a:extLst>
                    <a:ext uri="{FF2B5EF4-FFF2-40B4-BE49-F238E27FC236}">
                      <a16:creationId xmlns:a16="http://schemas.microsoft.com/office/drawing/2014/main" id="{8343FF34-AA33-CF7E-995F-AA45A8A09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0" name="Line 14">
                  <a:extLst>
                    <a:ext uri="{FF2B5EF4-FFF2-40B4-BE49-F238E27FC236}">
                      <a16:creationId xmlns:a16="http://schemas.microsoft.com/office/drawing/2014/main" id="{B4685048-8C14-1B03-58F7-79B400843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1" name="Rectangle 15">
                  <a:extLst>
                    <a:ext uri="{FF2B5EF4-FFF2-40B4-BE49-F238E27FC236}">
                      <a16:creationId xmlns:a16="http://schemas.microsoft.com/office/drawing/2014/main" id="{8B175879-96E9-FBB3-BB39-58393105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2" name="Rectangle 16">
                  <a:extLst>
                    <a:ext uri="{FF2B5EF4-FFF2-40B4-BE49-F238E27FC236}">
                      <a16:creationId xmlns:a16="http://schemas.microsoft.com/office/drawing/2014/main" id="{83685B86-2280-9A9D-0F43-182A4FB16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3" name="Freeform 17">
                  <a:extLst>
                    <a:ext uri="{FF2B5EF4-FFF2-40B4-BE49-F238E27FC236}">
                      <a16:creationId xmlns:a16="http://schemas.microsoft.com/office/drawing/2014/main" id="{51274726-42B9-E8E2-CC41-A927F69CE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4" name="Line 18">
                  <a:extLst>
                    <a:ext uri="{FF2B5EF4-FFF2-40B4-BE49-F238E27FC236}">
                      <a16:creationId xmlns:a16="http://schemas.microsoft.com/office/drawing/2014/main" id="{F1EA1936-4C0A-A297-F3B7-5928806A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5" name="Line 19">
                  <a:extLst>
                    <a:ext uri="{FF2B5EF4-FFF2-40B4-BE49-F238E27FC236}">
                      <a16:creationId xmlns:a16="http://schemas.microsoft.com/office/drawing/2014/main" id="{C15C700A-63F2-8F6E-9455-199DD3E3A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6" name="Freeform 79">
                  <a:extLst>
                    <a:ext uri="{FF2B5EF4-FFF2-40B4-BE49-F238E27FC236}">
                      <a16:creationId xmlns:a16="http://schemas.microsoft.com/office/drawing/2014/main" id="{EA192937-1F41-34D4-952B-87F77AA7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7" name="Rectangle 90">
                  <a:extLst>
                    <a:ext uri="{FF2B5EF4-FFF2-40B4-BE49-F238E27FC236}">
                      <a16:creationId xmlns:a16="http://schemas.microsoft.com/office/drawing/2014/main" id="{C1AA60A4-E428-282C-E3D1-66CAD79C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8" name="Freeform 96">
                  <a:extLst>
                    <a:ext uri="{FF2B5EF4-FFF2-40B4-BE49-F238E27FC236}">
                      <a16:creationId xmlns:a16="http://schemas.microsoft.com/office/drawing/2014/main" id="{B3DC39DD-096E-25E7-5EF9-1F8086961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9" name="Freeform 79">
                  <a:extLst>
                    <a:ext uri="{FF2B5EF4-FFF2-40B4-BE49-F238E27FC236}">
                      <a16:creationId xmlns:a16="http://schemas.microsoft.com/office/drawing/2014/main" id="{11DC2F2F-CE60-9543-E4F2-21C1F5FB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0" name="Freeform 79">
                  <a:extLst>
                    <a:ext uri="{FF2B5EF4-FFF2-40B4-BE49-F238E27FC236}">
                      <a16:creationId xmlns:a16="http://schemas.microsoft.com/office/drawing/2014/main" id="{5D33E6B0-A5ED-BE02-B44E-1820A536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1" name="Rectangle 90">
                  <a:extLst>
                    <a:ext uri="{FF2B5EF4-FFF2-40B4-BE49-F238E27FC236}">
                      <a16:creationId xmlns:a16="http://schemas.microsoft.com/office/drawing/2014/main" id="{926FAB8D-34E9-6926-29CE-4B7FC12A9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26B7586-54C4-34D5-25AA-3B3FA6D2C19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520" name="Rectangle 5">
                  <a:extLst>
                    <a:ext uri="{FF2B5EF4-FFF2-40B4-BE49-F238E27FC236}">
                      <a16:creationId xmlns:a16="http://schemas.microsoft.com/office/drawing/2014/main" id="{E3D728D5-E7F9-4C45-8F81-AC5024F5A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Rectangle 6">
                  <a:extLst>
                    <a:ext uri="{FF2B5EF4-FFF2-40B4-BE49-F238E27FC236}">
                      <a16:creationId xmlns:a16="http://schemas.microsoft.com/office/drawing/2014/main" id="{901892A2-122C-3DF6-230E-7F4153CEB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7">
                  <a:extLst>
                    <a:ext uri="{FF2B5EF4-FFF2-40B4-BE49-F238E27FC236}">
                      <a16:creationId xmlns:a16="http://schemas.microsoft.com/office/drawing/2014/main" id="{3BA24CAA-5FF9-A9D5-0EE1-A40EF9A1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Line 8">
                  <a:extLst>
                    <a:ext uri="{FF2B5EF4-FFF2-40B4-BE49-F238E27FC236}">
                      <a16:creationId xmlns:a16="http://schemas.microsoft.com/office/drawing/2014/main" id="{6462A668-02D0-FCF5-0BED-E10B48B0A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Line 9">
                  <a:extLst>
                    <a:ext uri="{FF2B5EF4-FFF2-40B4-BE49-F238E27FC236}">
                      <a16:creationId xmlns:a16="http://schemas.microsoft.com/office/drawing/2014/main" id="{993EFB5B-23E2-193F-A8D6-32AD64583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Rectangle 10">
                  <a:extLst>
                    <a:ext uri="{FF2B5EF4-FFF2-40B4-BE49-F238E27FC236}">
                      <a16:creationId xmlns:a16="http://schemas.microsoft.com/office/drawing/2014/main" id="{CF81551A-DDDF-7FED-BB05-E986344A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Rectangle 11">
                  <a:extLst>
                    <a:ext uri="{FF2B5EF4-FFF2-40B4-BE49-F238E27FC236}">
                      <a16:creationId xmlns:a16="http://schemas.microsoft.com/office/drawing/2014/main" id="{4ACBCACE-6258-4A4D-27C2-2AF8A98AD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2">
                  <a:extLst>
                    <a:ext uri="{FF2B5EF4-FFF2-40B4-BE49-F238E27FC236}">
                      <a16:creationId xmlns:a16="http://schemas.microsoft.com/office/drawing/2014/main" id="{E4F61072-6E46-F1B2-9BEF-C750B2CAA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Line 13">
                  <a:extLst>
                    <a:ext uri="{FF2B5EF4-FFF2-40B4-BE49-F238E27FC236}">
                      <a16:creationId xmlns:a16="http://schemas.microsoft.com/office/drawing/2014/main" id="{FF58CE48-EE07-808B-F24C-8D7EFFEF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Line 14">
                  <a:extLst>
                    <a:ext uri="{FF2B5EF4-FFF2-40B4-BE49-F238E27FC236}">
                      <a16:creationId xmlns:a16="http://schemas.microsoft.com/office/drawing/2014/main" id="{8FE08DA3-7C56-FE63-37B8-B9EBE5DF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Rectangle 15">
                  <a:extLst>
                    <a:ext uri="{FF2B5EF4-FFF2-40B4-BE49-F238E27FC236}">
                      <a16:creationId xmlns:a16="http://schemas.microsoft.com/office/drawing/2014/main" id="{7B6EE291-5F62-D186-1B8C-0EABE3B2E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Rectangle 16">
                  <a:extLst>
                    <a:ext uri="{FF2B5EF4-FFF2-40B4-BE49-F238E27FC236}">
                      <a16:creationId xmlns:a16="http://schemas.microsoft.com/office/drawing/2014/main" id="{2247C3F8-E962-FE9D-C080-C73AED131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7">
                  <a:extLst>
                    <a:ext uri="{FF2B5EF4-FFF2-40B4-BE49-F238E27FC236}">
                      <a16:creationId xmlns:a16="http://schemas.microsoft.com/office/drawing/2014/main" id="{3B1A71A7-97F4-8737-5A20-E3696340A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Line 18">
                  <a:extLst>
                    <a:ext uri="{FF2B5EF4-FFF2-40B4-BE49-F238E27FC236}">
                      <a16:creationId xmlns:a16="http://schemas.microsoft.com/office/drawing/2014/main" id="{36E67AA1-A48B-CFCA-688E-BDE42C72F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Line 19">
                  <a:extLst>
                    <a:ext uri="{FF2B5EF4-FFF2-40B4-BE49-F238E27FC236}">
                      <a16:creationId xmlns:a16="http://schemas.microsoft.com/office/drawing/2014/main" id="{22FAA41A-885B-EEAC-5EE6-7FCDAB3BD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79">
                  <a:extLst>
                    <a:ext uri="{FF2B5EF4-FFF2-40B4-BE49-F238E27FC236}">
                      <a16:creationId xmlns:a16="http://schemas.microsoft.com/office/drawing/2014/main" id="{B041B40F-FC9E-B28B-2CD2-12A34C05C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Rectangle 90">
                  <a:extLst>
                    <a:ext uri="{FF2B5EF4-FFF2-40B4-BE49-F238E27FC236}">
                      <a16:creationId xmlns:a16="http://schemas.microsoft.com/office/drawing/2014/main" id="{FE42CFBA-B9E2-BAA9-B280-E93A8284F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96">
                  <a:extLst>
                    <a:ext uri="{FF2B5EF4-FFF2-40B4-BE49-F238E27FC236}">
                      <a16:creationId xmlns:a16="http://schemas.microsoft.com/office/drawing/2014/main" id="{C2792F6C-E3B0-57D4-D03A-858609B8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Freeform 79">
                  <a:extLst>
                    <a:ext uri="{FF2B5EF4-FFF2-40B4-BE49-F238E27FC236}">
                      <a16:creationId xmlns:a16="http://schemas.microsoft.com/office/drawing/2014/main" id="{3A78A9CF-9808-203B-D09F-532A6BF1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Freeform 79">
                  <a:extLst>
                    <a:ext uri="{FF2B5EF4-FFF2-40B4-BE49-F238E27FC236}">
                      <a16:creationId xmlns:a16="http://schemas.microsoft.com/office/drawing/2014/main" id="{BBBF855B-2F7A-A4CA-E08A-58F00DC2B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0" name="Rectangle 90">
                  <a:extLst>
                    <a:ext uri="{FF2B5EF4-FFF2-40B4-BE49-F238E27FC236}">
                      <a16:creationId xmlns:a16="http://schemas.microsoft.com/office/drawing/2014/main" id="{BD6DDE98-005E-8E6E-D6FF-2507B37D0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ED9075E-E416-19CB-B683-1B6010DF9A5E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4BDC4E8B-2099-E4ED-F421-26A19360A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Rectangle 6">
                  <a:extLst>
                    <a:ext uri="{FF2B5EF4-FFF2-40B4-BE49-F238E27FC236}">
                      <a16:creationId xmlns:a16="http://schemas.microsoft.com/office/drawing/2014/main" id="{AE901B4C-D66F-9E1B-DEBE-3E84E73C7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7">
                  <a:extLst>
                    <a:ext uri="{FF2B5EF4-FFF2-40B4-BE49-F238E27FC236}">
                      <a16:creationId xmlns:a16="http://schemas.microsoft.com/office/drawing/2014/main" id="{30B34036-B8C5-EF83-F5EC-3360BAC86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Line 8">
                  <a:extLst>
                    <a:ext uri="{FF2B5EF4-FFF2-40B4-BE49-F238E27FC236}">
                      <a16:creationId xmlns:a16="http://schemas.microsoft.com/office/drawing/2014/main" id="{24E0BB24-057B-CC4B-C70A-A64CB4F03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37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Line 9">
                  <a:extLst>
                    <a:ext uri="{FF2B5EF4-FFF2-40B4-BE49-F238E27FC236}">
                      <a16:creationId xmlns:a16="http://schemas.microsoft.com/office/drawing/2014/main" id="{A05E9DEB-EAF5-50D1-60E3-7CF3068DE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Rectangle 10">
                  <a:extLst>
                    <a:ext uri="{FF2B5EF4-FFF2-40B4-BE49-F238E27FC236}">
                      <a16:creationId xmlns:a16="http://schemas.microsoft.com/office/drawing/2014/main" id="{B4BF6FC1-B9DB-377C-222A-505342FE0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Rectangle 11">
                  <a:extLst>
                    <a:ext uri="{FF2B5EF4-FFF2-40B4-BE49-F238E27FC236}">
                      <a16:creationId xmlns:a16="http://schemas.microsoft.com/office/drawing/2014/main" id="{533C1627-56EF-E305-ADAC-CF26B401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2">
                  <a:extLst>
                    <a:ext uri="{FF2B5EF4-FFF2-40B4-BE49-F238E27FC236}">
                      <a16:creationId xmlns:a16="http://schemas.microsoft.com/office/drawing/2014/main" id="{3479390C-7F28-B3D2-FBEF-7A12F6DDB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Line 13">
                  <a:extLst>
                    <a:ext uri="{FF2B5EF4-FFF2-40B4-BE49-F238E27FC236}">
                      <a16:creationId xmlns:a16="http://schemas.microsoft.com/office/drawing/2014/main" id="{7E5E36FE-4E44-6CD8-ED6E-6BB2EF05D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Line 14">
                  <a:extLst>
                    <a:ext uri="{FF2B5EF4-FFF2-40B4-BE49-F238E27FC236}">
                      <a16:creationId xmlns:a16="http://schemas.microsoft.com/office/drawing/2014/main" id="{8F950A55-0215-CF07-A49B-605212DB0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Rectangle 15">
                  <a:extLst>
                    <a:ext uri="{FF2B5EF4-FFF2-40B4-BE49-F238E27FC236}">
                      <a16:creationId xmlns:a16="http://schemas.microsoft.com/office/drawing/2014/main" id="{8E4DADC6-DAC8-AA8D-07B7-1BE1E9703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Rectangle 16">
                  <a:extLst>
                    <a:ext uri="{FF2B5EF4-FFF2-40B4-BE49-F238E27FC236}">
                      <a16:creationId xmlns:a16="http://schemas.microsoft.com/office/drawing/2014/main" id="{EBBB5EC3-71B5-0FA3-3ABC-8374A90C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">
                  <a:extLst>
                    <a:ext uri="{FF2B5EF4-FFF2-40B4-BE49-F238E27FC236}">
                      <a16:creationId xmlns:a16="http://schemas.microsoft.com/office/drawing/2014/main" id="{89CDFA3E-ABE5-D253-2665-780B60F9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Line 18">
                  <a:extLst>
                    <a:ext uri="{FF2B5EF4-FFF2-40B4-BE49-F238E27FC236}">
                      <a16:creationId xmlns:a16="http://schemas.microsoft.com/office/drawing/2014/main" id="{A322AF49-32DA-F2C1-BD57-921B5702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79">
                  <a:extLst>
                    <a:ext uri="{FF2B5EF4-FFF2-40B4-BE49-F238E27FC236}">
                      <a16:creationId xmlns:a16="http://schemas.microsoft.com/office/drawing/2014/main" id="{9E780983-AD8F-C029-C7FE-1CE7BB0CF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5" name="Rectangle 90">
                  <a:extLst>
                    <a:ext uri="{FF2B5EF4-FFF2-40B4-BE49-F238E27FC236}">
                      <a16:creationId xmlns:a16="http://schemas.microsoft.com/office/drawing/2014/main" id="{5E34D3BA-2B19-6423-95BD-6A2F0C2A2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96">
                  <a:extLst>
                    <a:ext uri="{FF2B5EF4-FFF2-40B4-BE49-F238E27FC236}">
                      <a16:creationId xmlns:a16="http://schemas.microsoft.com/office/drawing/2014/main" id="{3309A4BE-01F9-CA48-66C0-FA971BA23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79">
                  <a:extLst>
                    <a:ext uri="{FF2B5EF4-FFF2-40B4-BE49-F238E27FC236}">
                      <a16:creationId xmlns:a16="http://schemas.microsoft.com/office/drawing/2014/main" id="{335B5AD1-2CB9-6B31-2432-A4BFB49B1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8" name="Freeform 79">
                  <a:extLst>
                    <a:ext uri="{FF2B5EF4-FFF2-40B4-BE49-F238E27FC236}">
                      <a16:creationId xmlns:a16="http://schemas.microsoft.com/office/drawing/2014/main" id="{A856B03C-0E5C-19DE-7B03-BD4671F6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Rectangle 90">
                  <a:extLst>
                    <a:ext uri="{FF2B5EF4-FFF2-40B4-BE49-F238E27FC236}">
                      <a16:creationId xmlns:a16="http://schemas.microsoft.com/office/drawing/2014/main" id="{45F1ADA1-E907-B484-16CB-BDD3D9C02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96" name="Oval 120">
                <a:extLst>
                  <a:ext uri="{FF2B5EF4-FFF2-40B4-BE49-F238E27FC236}">
                    <a16:creationId xmlns:a16="http://schemas.microsoft.com/office/drawing/2014/main" id="{AEA0E536-CE97-2C78-9A05-A1831495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7" name="Oval 120">
                <a:extLst>
                  <a:ext uri="{FF2B5EF4-FFF2-40B4-BE49-F238E27FC236}">
                    <a16:creationId xmlns:a16="http://schemas.microsoft.com/office/drawing/2014/main" id="{ADB5C13D-B8FF-E330-9346-866B1C7F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43795B7-2755-8102-3EDE-F09B3454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F89B255-10D8-00CD-D1A4-7A8FDE5C6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DBB1F5-C4B6-B805-50AD-5EE0C98C5AFB}"/>
                </a:ext>
              </a:extLst>
            </p:cNvPr>
            <p:cNvGrpSpPr/>
            <p:nvPr/>
          </p:nvGrpSpPr>
          <p:grpSpPr>
            <a:xfrm>
              <a:off x="3912463" y="1744757"/>
              <a:ext cx="620001" cy="574887"/>
              <a:chOff x="2042299" y="1476214"/>
              <a:chExt cx="620001" cy="574887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AD222E10-5B1D-3C22-E7BB-E44AFE5D2120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490" name="Freeform 135">
                  <a:extLst>
                    <a:ext uri="{FF2B5EF4-FFF2-40B4-BE49-F238E27FC236}">
                      <a16:creationId xmlns:a16="http://schemas.microsoft.com/office/drawing/2014/main" id="{2B6ADA2E-019B-CD48-28D7-D5305AE15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2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725BE54D-F6B2-1171-0737-09122F9111D4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8" name="Freeform 131">
                <a:extLst>
                  <a:ext uri="{FF2B5EF4-FFF2-40B4-BE49-F238E27FC236}">
                    <a16:creationId xmlns:a16="http://schemas.microsoft.com/office/drawing/2014/main" id="{56D206E6-0AFD-4AD9-B420-8387457BA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943A2A9-6C55-7781-978C-FE7E187EFD4B}"/>
                  </a:ext>
                </a:extLst>
              </p:cNvPr>
              <p:cNvSpPr txBox="1"/>
              <p:nvPr/>
            </p:nvSpPr>
            <p:spPr>
              <a:xfrm>
                <a:off x="2355022" y="1712547"/>
                <a:ext cx="30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211C5FF-A1A0-178C-F577-D0A81C98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43" y="2597605"/>
              <a:ext cx="169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256D92-45CA-AE96-B308-6EC720327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87" y="2202341"/>
              <a:ext cx="0" cy="395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DDC2E92-2469-ABBA-D255-8CA2CD105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45" y="2693471"/>
              <a:ext cx="1693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45B801B-856B-FA01-8557-0ABBB664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10" y="2202341"/>
              <a:ext cx="0" cy="491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F36488-7F40-32E1-1F68-E0E041B3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293" y="1675003"/>
              <a:ext cx="0" cy="165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1CA4783-8ABC-E037-7DA5-CA74E930DD82}"/>
                </a:ext>
              </a:extLst>
            </p:cNvPr>
            <p:cNvGrpSpPr/>
            <p:nvPr/>
          </p:nvGrpSpPr>
          <p:grpSpPr>
            <a:xfrm>
              <a:off x="2907789" y="2605377"/>
              <a:ext cx="1573210" cy="3450181"/>
              <a:chOff x="1220127" y="2597605"/>
              <a:chExt cx="1573210" cy="3450181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7DD9430-7D11-D90C-BB07-C832A2B8B0D4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0AEEC398-6A9F-4149-B6B7-43C92FBE42BC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466" name="Rectangle 5">
                  <a:extLst>
                    <a:ext uri="{FF2B5EF4-FFF2-40B4-BE49-F238E27FC236}">
                      <a16:creationId xmlns:a16="http://schemas.microsoft.com/office/drawing/2014/main" id="{0519AC53-F61F-C8CB-81F8-7C9F06B3D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Rectangle 6">
                  <a:extLst>
                    <a:ext uri="{FF2B5EF4-FFF2-40B4-BE49-F238E27FC236}">
                      <a16:creationId xmlns:a16="http://schemas.microsoft.com/office/drawing/2014/main" id="{6F1B5801-C50B-5E5C-7156-B315F499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Freeform 7">
                  <a:extLst>
                    <a:ext uri="{FF2B5EF4-FFF2-40B4-BE49-F238E27FC236}">
                      <a16:creationId xmlns:a16="http://schemas.microsoft.com/office/drawing/2014/main" id="{6E5FF0C3-5681-8D5C-9F36-3D5296ACE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8">
                  <a:extLst>
                    <a:ext uri="{FF2B5EF4-FFF2-40B4-BE49-F238E27FC236}">
                      <a16:creationId xmlns:a16="http://schemas.microsoft.com/office/drawing/2014/main" id="{2210E910-1F64-3A9E-5DD7-D544EEF2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9">
                  <a:extLst>
                    <a:ext uri="{FF2B5EF4-FFF2-40B4-BE49-F238E27FC236}">
                      <a16:creationId xmlns:a16="http://schemas.microsoft.com/office/drawing/2014/main" id="{0EE80589-5741-EB63-CB5B-69C55A457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Rectangle 10">
                  <a:extLst>
                    <a:ext uri="{FF2B5EF4-FFF2-40B4-BE49-F238E27FC236}">
                      <a16:creationId xmlns:a16="http://schemas.microsoft.com/office/drawing/2014/main" id="{BAE2F4A7-35C5-52C6-2F2C-7027466A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Rectangle 11">
                  <a:extLst>
                    <a:ext uri="{FF2B5EF4-FFF2-40B4-BE49-F238E27FC236}">
                      <a16:creationId xmlns:a16="http://schemas.microsoft.com/office/drawing/2014/main" id="{2F377D8D-12BA-EE79-1721-A144C0C5D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Freeform 12">
                  <a:extLst>
                    <a:ext uri="{FF2B5EF4-FFF2-40B4-BE49-F238E27FC236}">
                      <a16:creationId xmlns:a16="http://schemas.microsoft.com/office/drawing/2014/main" id="{BA98872C-C373-B9F5-9D9E-45F884C52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">
                  <a:extLst>
                    <a:ext uri="{FF2B5EF4-FFF2-40B4-BE49-F238E27FC236}">
                      <a16:creationId xmlns:a16="http://schemas.microsoft.com/office/drawing/2014/main" id="{159C7D02-6509-94D8-1F5D-42A7A4DA7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4">
                  <a:extLst>
                    <a:ext uri="{FF2B5EF4-FFF2-40B4-BE49-F238E27FC236}">
                      <a16:creationId xmlns:a16="http://schemas.microsoft.com/office/drawing/2014/main" id="{9E724377-9000-4F52-866D-A0078688A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Rectangle 15">
                  <a:extLst>
                    <a:ext uri="{FF2B5EF4-FFF2-40B4-BE49-F238E27FC236}">
                      <a16:creationId xmlns:a16="http://schemas.microsoft.com/office/drawing/2014/main" id="{D434320F-2777-290A-5392-3FE78028E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Rectangle 16">
                  <a:extLst>
                    <a:ext uri="{FF2B5EF4-FFF2-40B4-BE49-F238E27FC236}">
                      <a16:creationId xmlns:a16="http://schemas.microsoft.com/office/drawing/2014/main" id="{56936F78-99AE-0464-897B-22862A44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Freeform 17">
                  <a:extLst>
                    <a:ext uri="{FF2B5EF4-FFF2-40B4-BE49-F238E27FC236}">
                      <a16:creationId xmlns:a16="http://schemas.microsoft.com/office/drawing/2014/main" id="{90399EF8-9BFD-DCA3-06E0-A6BFB77BB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8">
                  <a:extLst>
                    <a:ext uri="{FF2B5EF4-FFF2-40B4-BE49-F238E27FC236}">
                      <a16:creationId xmlns:a16="http://schemas.microsoft.com/office/drawing/2014/main" id="{3318B553-4537-126B-B655-8A01B205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9">
                  <a:extLst>
                    <a:ext uri="{FF2B5EF4-FFF2-40B4-BE49-F238E27FC236}">
                      <a16:creationId xmlns:a16="http://schemas.microsoft.com/office/drawing/2014/main" id="{56A79C5F-7B10-CC34-5674-D33F313A4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Freeform 79">
                  <a:extLst>
                    <a:ext uri="{FF2B5EF4-FFF2-40B4-BE49-F238E27FC236}">
                      <a16:creationId xmlns:a16="http://schemas.microsoft.com/office/drawing/2014/main" id="{21DD50A1-8809-179B-63C3-291818BA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Rectangle 90">
                  <a:extLst>
                    <a:ext uri="{FF2B5EF4-FFF2-40B4-BE49-F238E27FC236}">
                      <a16:creationId xmlns:a16="http://schemas.microsoft.com/office/drawing/2014/main" id="{C26C9146-08A7-52E8-2DB0-A9A1A1A23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Freeform 96">
                  <a:extLst>
                    <a:ext uri="{FF2B5EF4-FFF2-40B4-BE49-F238E27FC236}">
                      <a16:creationId xmlns:a16="http://schemas.microsoft.com/office/drawing/2014/main" id="{25839BBE-228E-390A-7F04-A43BCF20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4" name="Freeform 79">
                  <a:extLst>
                    <a:ext uri="{FF2B5EF4-FFF2-40B4-BE49-F238E27FC236}">
                      <a16:creationId xmlns:a16="http://schemas.microsoft.com/office/drawing/2014/main" id="{A8E55328-562B-548C-8B32-EF9E075BC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79">
                  <a:extLst>
                    <a:ext uri="{FF2B5EF4-FFF2-40B4-BE49-F238E27FC236}">
                      <a16:creationId xmlns:a16="http://schemas.microsoft.com/office/drawing/2014/main" id="{81517F89-6EBB-F187-B4F8-49A4BF45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Rectangle 90">
                  <a:extLst>
                    <a:ext uri="{FF2B5EF4-FFF2-40B4-BE49-F238E27FC236}">
                      <a16:creationId xmlns:a16="http://schemas.microsoft.com/office/drawing/2014/main" id="{E6DC4C58-0A45-E020-9A0F-46F2EA40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FAB82446-3AE8-491D-279D-E8C7E0BF77D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445" name="Rectangle 5">
                  <a:extLst>
                    <a:ext uri="{FF2B5EF4-FFF2-40B4-BE49-F238E27FC236}">
                      <a16:creationId xmlns:a16="http://schemas.microsoft.com/office/drawing/2014/main" id="{A4862952-C021-02FA-C42C-EB07C8420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Rectangle 6">
                  <a:extLst>
                    <a:ext uri="{FF2B5EF4-FFF2-40B4-BE49-F238E27FC236}">
                      <a16:creationId xmlns:a16="http://schemas.microsoft.com/office/drawing/2014/main" id="{D33B9A68-B0E7-EB09-9037-7669F99DD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Freeform 7">
                  <a:extLst>
                    <a:ext uri="{FF2B5EF4-FFF2-40B4-BE49-F238E27FC236}">
                      <a16:creationId xmlns:a16="http://schemas.microsoft.com/office/drawing/2014/main" id="{39D6199A-DEE2-240A-6E12-CC1E12FB5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8">
                  <a:extLst>
                    <a:ext uri="{FF2B5EF4-FFF2-40B4-BE49-F238E27FC236}">
                      <a16:creationId xmlns:a16="http://schemas.microsoft.com/office/drawing/2014/main" id="{B0A90210-3FB8-4F9B-F4E7-A7131058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9">
                  <a:extLst>
                    <a:ext uri="{FF2B5EF4-FFF2-40B4-BE49-F238E27FC236}">
                      <a16:creationId xmlns:a16="http://schemas.microsoft.com/office/drawing/2014/main" id="{5653D7BE-6DEE-9378-0042-3B770626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Rectangle 10">
                  <a:extLst>
                    <a:ext uri="{FF2B5EF4-FFF2-40B4-BE49-F238E27FC236}">
                      <a16:creationId xmlns:a16="http://schemas.microsoft.com/office/drawing/2014/main" id="{F63D1AC6-7508-A4FA-4907-07743064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Rectangle 11">
                  <a:extLst>
                    <a:ext uri="{FF2B5EF4-FFF2-40B4-BE49-F238E27FC236}">
                      <a16:creationId xmlns:a16="http://schemas.microsoft.com/office/drawing/2014/main" id="{A05AB0CC-9FDC-EE9A-35B6-08687AA93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Freeform 12">
                  <a:extLst>
                    <a:ext uri="{FF2B5EF4-FFF2-40B4-BE49-F238E27FC236}">
                      <a16:creationId xmlns:a16="http://schemas.microsoft.com/office/drawing/2014/main" id="{85923EC9-F549-17EE-1090-2AFEB6D0F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3">
                  <a:extLst>
                    <a:ext uri="{FF2B5EF4-FFF2-40B4-BE49-F238E27FC236}">
                      <a16:creationId xmlns:a16="http://schemas.microsoft.com/office/drawing/2014/main" id="{C22DD8BC-0E58-96D0-6C83-3248D9B6E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4">
                  <a:extLst>
                    <a:ext uri="{FF2B5EF4-FFF2-40B4-BE49-F238E27FC236}">
                      <a16:creationId xmlns:a16="http://schemas.microsoft.com/office/drawing/2014/main" id="{B947AD47-138A-8B74-E28B-1180B0B5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Rectangle 15">
                  <a:extLst>
                    <a:ext uri="{FF2B5EF4-FFF2-40B4-BE49-F238E27FC236}">
                      <a16:creationId xmlns:a16="http://schemas.microsoft.com/office/drawing/2014/main" id="{6532F048-8D89-56EF-F40C-5FA733161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Rectangle 16">
                  <a:extLst>
                    <a:ext uri="{FF2B5EF4-FFF2-40B4-BE49-F238E27FC236}">
                      <a16:creationId xmlns:a16="http://schemas.microsoft.com/office/drawing/2014/main" id="{F3921564-F2F9-7929-B0C6-90952E279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Freeform 17">
                  <a:extLst>
                    <a:ext uri="{FF2B5EF4-FFF2-40B4-BE49-F238E27FC236}">
                      <a16:creationId xmlns:a16="http://schemas.microsoft.com/office/drawing/2014/main" id="{4468851A-4943-347D-9248-3A6A27A76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8">
                  <a:extLst>
                    <a:ext uri="{FF2B5EF4-FFF2-40B4-BE49-F238E27FC236}">
                      <a16:creationId xmlns:a16="http://schemas.microsoft.com/office/drawing/2014/main" id="{1E36932D-847D-B016-32DA-D97A56A2A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9">
                  <a:extLst>
                    <a:ext uri="{FF2B5EF4-FFF2-40B4-BE49-F238E27FC236}">
                      <a16:creationId xmlns:a16="http://schemas.microsoft.com/office/drawing/2014/main" id="{A785BE77-AC02-A137-F54C-83BFC5A9C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Freeform 79">
                  <a:extLst>
                    <a:ext uri="{FF2B5EF4-FFF2-40B4-BE49-F238E27FC236}">
                      <a16:creationId xmlns:a16="http://schemas.microsoft.com/office/drawing/2014/main" id="{ED5FFA80-B853-AE1D-D004-28EB626B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Rectangle 90">
                  <a:extLst>
                    <a:ext uri="{FF2B5EF4-FFF2-40B4-BE49-F238E27FC236}">
                      <a16:creationId xmlns:a16="http://schemas.microsoft.com/office/drawing/2014/main" id="{37D4C0DA-AA62-5DB5-8D6A-A2C979464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Freeform 96">
                  <a:extLst>
                    <a:ext uri="{FF2B5EF4-FFF2-40B4-BE49-F238E27FC236}">
                      <a16:creationId xmlns:a16="http://schemas.microsoft.com/office/drawing/2014/main" id="{93D770B3-3BEC-4281-FB59-B6CF809A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Freeform 79">
                  <a:extLst>
                    <a:ext uri="{FF2B5EF4-FFF2-40B4-BE49-F238E27FC236}">
                      <a16:creationId xmlns:a16="http://schemas.microsoft.com/office/drawing/2014/main" id="{054959EF-664C-845C-6AB6-0599958D2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Freeform 79">
                  <a:extLst>
                    <a:ext uri="{FF2B5EF4-FFF2-40B4-BE49-F238E27FC236}">
                      <a16:creationId xmlns:a16="http://schemas.microsoft.com/office/drawing/2014/main" id="{E9AD4460-0176-4FEE-84F5-1F1671954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Rectangle 90">
                  <a:extLst>
                    <a:ext uri="{FF2B5EF4-FFF2-40B4-BE49-F238E27FC236}">
                      <a16:creationId xmlns:a16="http://schemas.microsoft.com/office/drawing/2014/main" id="{9BD06BD3-E4E1-58D7-15FA-BE329EBD2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5623A8DF-9E8A-9D9F-4218-0BF866A24792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425" name="Rectangle 5">
                  <a:extLst>
                    <a:ext uri="{FF2B5EF4-FFF2-40B4-BE49-F238E27FC236}">
                      <a16:creationId xmlns:a16="http://schemas.microsoft.com/office/drawing/2014/main" id="{FC860773-AB26-362C-ED9B-E86556C9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Rectangle 6">
                  <a:extLst>
                    <a:ext uri="{FF2B5EF4-FFF2-40B4-BE49-F238E27FC236}">
                      <a16:creationId xmlns:a16="http://schemas.microsoft.com/office/drawing/2014/main" id="{54BC082F-9677-6E70-4FF1-F98440C4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Freeform 7">
                  <a:extLst>
                    <a:ext uri="{FF2B5EF4-FFF2-40B4-BE49-F238E27FC236}">
                      <a16:creationId xmlns:a16="http://schemas.microsoft.com/office/drawing/2014/main" id="{EA3D9785-BBB5-42DB-A00D-A41BBD3C4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8">
                  <a:extLst>
                    <a:ext uri="{FF2B5EF4-FFF2-40B4-BE49-F238E27FC236}">
                      <a16:creationId xmlns:a16="http://schemas.microsoft.com/office/drawing/2014/main" id="{72112787-B5E6-D3D0-7CE8-EEC12A7FC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772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">
                  <a:extLst>
                    <a:ext uri="{FF2B5EF4-FFF2-40B4-BE49-F238E27FC236}">
                      <a16:creationId xmlns:a16="http://schemas.microsoft.com/office/drawing/2014/main" id="{B671D70E-59A1-6412-B4CA-EF1BB1B57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Rectangle 10">
                  <a:extLst>
                    <a:ext uri="{FF2B5EF4-FFF2-40B4-BE49-F238E27FC236}">
                      <a16:creationId xmlns:a16="http://schemas.microsoft.com/office/drawing/2014/main" id="{E0F8B982-FF2A-A0F0-1FF9-40091933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Rectangle 11">
                  <a:extLst>
                    <a:ext uri="{FF2B5EF4-FFF2-40B4-BE49-F238E27FC236}">
                      <a16:creationId xmlns:a16="http://schemas.microsoft.com/office/drawing/2014/main" id="{D38DDC89-D252-4E5D-50B8-8352A7FB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Freeform 12">
                  <a:extLst>
                    <a:ext uri="{FF2B5EF4-FFF2-40B4-BE49-F238E27FC236}">
                      <a16:creationId xmlns:a16="http://schemas.microsoft.com/office/drawing/2014/main" id="{8F262A50-F0D3-E9FA-A735-B779E41A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3">
                  <a:extLst>
                    <a:ext uri="{FF2B5EF4-FFF2-40B4-BE49-F238E27FC236}">
                      <a16:creationId xmlns:a16="http://schemas.microsoft.com/office/drawing/2014/main" id="{9A8F176B-A9C9-86AD-22DF-C8F32878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4">
                  <a:extLst>
                    <a:ext uri="{FF2B5EF4-FFF2-40B4-BE49-F238E27FC236}">
                      <a16:creationId xmlns:a16="http://schemas.microsoft.com/office/drawing/2014/main" id="{1E265FF7-7D63-5E75-BF5D-5DB31E9F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Rectangle 15">
                  <a:extLst>
                    <a:ext uri="{FF2B5EF4-FFF2-40B4-BE49-F238E27FC236}">
                      <a16:creationId xmlns:a16="http://schemas.microsoft.com/office/drawing/2014/main" id="{B4D3ACC1-EE99-5C79-2B9E-D8C58DD35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Rectangle 16">
                  <a:extLst>
                    <a:ext uri="{FF2B5EF4-FFF2-40B4-BE49-F238E27FC236}">
                      <a16:creationId xmlns:a16="http://schemas.microsoft.com/office/drawing/2014/main" id="{374F36DC-8A74-520F-F593-2F919FB7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Freeform 17">
                  <a:extLst>
                    <a:ext uri="{FF2B5EF4-FFF2-40B4-BE49-F238E27FC236}">
                      <a16:creationId xmlns:a16="http://schemas.microsoft.com/office/drawing/2014/main" id="{B6CB0EF4-83C5-EB4F-A393-7D742B7BB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8">
                  <a:extLst>
                    <a:ext uri="{FF2B5EF4-FFF2-40B4-BE49-F238E27FC236}">
                      <a16:creationId xmlns:a16="http://schemas.microsoft.com/office/drawing/2014/main" id="{C85E9274-DFAB-347F-8099-91F86BB7F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Freeform 79">
                  <a:extLst>
                    <a:ext uri="{FF2B5EF4-FFF2-40B4-BE49-F238E27FC236}">
                      <a16:creationId xmlns:a16="http://schemas.microsoft.com/office/drawing/2014/main" id="{ABBF7F2C-D6E2-0437-0A41-D2D5BFD2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0" name="Rectangle 90">
                  <a:extLst>
                    <a:ext uri="{FF2B5EF4-FFF2-40B4-BE49-F238E27FC236}">
                      <a16:creationId xmlns:a16="http://schemas.microsoft.com/office/drawing/2014/main" id="{0B4C79CD-164D-6ECE-15A5-A856B5FC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Freeform 96">
                  <a:extLst>
                    <a:ext uri="{FF2B5EF4-FFF2-40B4-BE49-F238E27FC236}">
                      <a16:creationId xmlns:a16="http://schemas.microsoft.com/office/drawing/2014/main" id="{ED5B99B8-228F-6226-0B60-BD66F320A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Freeform 79">
                  <a:extLst>
                    <a:ext uri="{FF2B5EF4-FFF2-40B4-BE49-F238E27FC236}">
                      <a16:creationId xmlns:a16="http://schemas.microsoft.com/office/drawing/2014/main" id="{48B1639E-0CCB-03CE-C06E-9B0CA5AE1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3" name="Freeform 79">
                  <a:extLst>
                    <a:ext uri="{FF2B5EF4-FFF2-40B4-BE49-F238E27FC236}">
                      <a16:creationId xmlns:a16="http://schemas.microsoft.com/office/drawing/2014/main" id="{F722B1D5-C168-AA05-F45A-F8F8CC978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Rectangle 90">
                  <a:extLst>
                    <a:ext uri="{FF2B5EF4-FFF2-40B4-BE49-F238E27FC236}">
                      <a16:creationId xmlns:a16="http://schemas.microsoft.com/office/drawing/2014/main" id="{B0042CBA-530B-980E-D34C-9D3204C2A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21" name="Oval 120">
                <a:extLst>
                  <a:ext uri="{FF2B5EF4-FFF2-40B4-BE49-F238E27FC236}">
                    <a16:creationId xmlns:a16="http://schemas.microsoft.com/office/drawing/2014/main" id="{2DE06B56-B3F7-B41C-9890-1ED91F84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Oval 120">
                <a:extLst>
                  <a:ext uri="{FF2B5EF4-FFF2-40B4-BE49-F238E27FC236}">
                    <a16:creationId xmlns:a16="http://schemas.microsoft.com/office/drawing/2014/main" id="{1A146367-AE56-B649-47D3-977DC482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05438E3-8659-6880-0221-669A04AF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0CBB235-1D3C-D01E-F306-BCA7CE0CB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Oval 120">
              <a:extLst>
                <a:ext uri="{FF2B5EF4-FFF2-40B4-BE49-F238E27FC236}">
                  <a16:creationId xmlns:a16="http://schemas.microsoft.com/office/drawing/2014/main" id="{17DE066D-C834-D8A2-D17F-77001C78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258199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Oval 120">
              <a:extLst>
                <a:ext uri="{FF2B5EF4-FFF2-40B4-BE49-F238E27FC236}">
                  <a16:creationId xmlns:a16="http://schemas.microsoft.com/office/drawing/2014/main" id="{2D6D08FD-F750-4D40-7DCC-EFFC514A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02" y="267888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BC3FD6A-6724-509F-C6E0-50288C9E4DF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25620" y="2480159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5A75293-2330-6F9A-B632-131DEDD6E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353" y="1821728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E28BF9E-ED03-F2B3-0B22-417DD5DE7676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3088067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7C9A7A-3060-EA27-7601-54E4A61E4681}"/>
              </a:ext>
            </a:extLst>
          </p:cNvPr>
          <p:cNvSpPr/>
          <p:nvPr/>
        </p:nvSpPr>
        <p:spPr bwMode="auto">
          <a:xfrm>
            <a:off x="9159226" y="4898779"/>
            <a:ext cx="1837854" cy="344921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Weather station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468C163E-EF68-818F-9C69-494ACF683E43}"/>
              </a:ext>
            </a:extLst>
          </p:cNvPr>
          <p:cNvGrpSpPr/>
          <p:nvPr/>
        </p:nvGrpSpPr>
        <p:grpSpPr>
          <a:xfrm>
            <a:off x="596206" y="594207"/>
            <a:ext cx="296543" cy="1118064"/>
            <a:chOff x="5362250" y="593303"/>
            <a:chExt cx="296543" cy="1118064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AA6627F-FD57-0808-06CE-AC953650C36C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0" name="AutoShape 123">
                <a:extLst>
                  <a:ext uri="{FF2B5EF4-FFF2-40B4-BE49-F238E27FC236}">
                    <a16:creationId xmlns:a16="http://schemas.microsoft.com/office/drawing/2014/main" id="{E060A693-2BCD-2549-AE0C-C922FD23B3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Freeform 125">
                <a:extLst>
                  <a:ext uri="{FF2B5EF4-FFF2-40B4-BE49-F238E27FC236}">
                    <a16:creationId xmlns:a16="http://schemas.microsoft.com/office/drawing/2014/main" id="{E60FE6BA-EDA9-0026-A6A8-984BAF58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Freeform 126">
                <a:extLst>
                  <a:ext uri="{FF2B5EF4-FFF2-40B4-BE49-F238E27FC236}">
                    <a16:creationId xmlns:a16="http://schemas.microsoft.com/office/drawing/2014/main" id="{7C521CDA-6EDC-60EE-CD99-3B7D6886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6A01FE5-9AC8-DED3-6F7B-3800FA65D2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F4ABEF0-14DA-0FFF-AD20-4782BCF94F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7CCD041-48AE-9378-9544-F5381DCB0369}"/>
              </a:ext>
            </a:extLst>
          </p:cNvPr>
          <p:cNvGrpSpPr/>
          <p:nvPr/>
        </p:nvGrpSpPr>
        <p:grpSpPr>
          <a:xfrm>
            <a:off x="1682836" y="594679"/>
            <a:ext cx="296543" cy="1118064"/>
            <a:chOff x="5362250" y="593303"/>
            <a:chExt cx="296543" cy="1118064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E08B23B-A8AF-E2C2-6A05-B75A4D254C1B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7" name="AutoShape 123">
                <a:extLst>
                  <a:ext uri="{FF2B5EF4-FFF2-40B4-BE49-F238E27FC236}">
                    <a16:creationId xmlns:a16="http://schemas.microsoft.com/office/drawing/2014/main" id="{82DAC45A-4A37-99D4-95AE-E1B01AB74D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Freeform 125">
                <a:extLst>
                  <a:ext uri="{FF2B5EF4-FFF2-40B4-BE49-F238E27FC236}">
                    <a16:creationId xmlns:a16="http://schemas.microsoft.com/office/drawing/2014/main" id="{FA16990C-CD45-0052-422D-0058AD0A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Freeform 126">
                <a:extLst>
                  <a:ext uri="{FF2B5EF4-FFF2-40B4-BE49-F238E27FC236}">
                    <a16:creationId xmlns:a16="http://schemas.microsoft.com/office/drawing/2014/main" id="{8C78817B-C69E-C5A4-1D1C-1D9E6E49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E586140-7C90-DA58-28B5-5BD9E139606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1A47DB78-0595-1D6D-E7E5-F2F52530EF5E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23A8616-21DE-5891-F3ED-3D3CE5109686}"/>
              </a:ext>
            </a:extLst>
          </p:cNvPr>
          <p:cNvGrpSpPr/>
          <p:nvPr/>
        </p:nvGrpSpPr>
        <p:grpSpPr>
          <a:xfrm>
            <a:off x="2652541" y="593303"/>
            <a:ext cx="296543" cy="1118064"/>
            <a:chOff x="5362250" y="593303"/>
            <a:chExt cx="296543" cy="1118064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999DAB0-B12C-14DF-E8A8-55B00C1A5ED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94" name="AutoShape 123">
                <a:extLst>
                  <a:ext uri="{FF2B5EF4-FFF2-40B4-BE49-F238E27FC236}">
                    <a16:creationId xmlns:a16="http://schemas.microsoft.com/office/drawing/2014/main" id="{40B7D654-3A39-F9B2-EFC0-3DD6E72A0D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Freeform 125">
                <a:extLst>
                  <a:ext uri="{FF2B5EF4-FFF2-40B4-BE49-F238E27FC236}">
                    <a16:creationId xmlns:a16="http://schemas.microsoft.com/office/drawing/2014/main" id="{15D16A03-F165-E36F-BDCB-5367124E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Freeform 126">
                <a:extLst>
                  <a:ext uri="{FF2B5EF4-FFF2-40B4-BE49-F238E27FC236}">
                    <a16:creationId xmlns:a16="http://schemas.microsoft.com/office/drawing/2014/main" id="{B56BB038-F34E-2FCE-A17B-B60958F84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0DE3781-F8A5-8616-F1F6-C0136A5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BACCEF-6A03-FE22-53EB-E35EA4C7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76A156D-6228-364F-2F94-C309333B4110}"/>
              </a:ext>
            </a:extLst>
          </p:cNvPr>
          <p:cNvGrpSpPr/>
          <p:nvPr/>
        </p:nvGrpSpPr>
        <p:grpSpPr>
          <a:xfrm>
            <a:off x="3786180" y="593303"/>
            <a:ext cx="296543" cy="1118064"/>
            <a:chOff x="5362250" y="593303"/>
            <a:chExt cx="296543" cy="11180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51CA012-457F-1EC4-8B98-AAB55D073A1A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601" name="AutoShape 123">
                <a:extLst>
                  <a:ext uri="{FF2B5EF4-FFF2-40B4-BE49-F238E27FC236}">
                    <a16:creationId xmlns:a16="http://schemas.microsoft.com/office/drawing/2014/main" id="{8E7C467B-0BF0-9987-B145-4CFBEAA50A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Freeform 125">
                <a:extLst>
                  <a:ext uri="{FF2B5EF4-FFF2-40B4-BE49-F238E27FC236}">
                    <a16:creationId xmlns:a16="http://schemas.microsoft.com/office/drawing/2014/main" id="{DDF2A8F9-AB12-091C-C6CB-78021063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Freeform 126">
                <a:extLst>
                  <a:ext uri="{FF2B5EF4-FFF2-40B4-BE49-F238E27FC236}">
                    <a16:creationId xmlns:a16="http://schemas.microsoft.com/office/drawing/2014/main" id="{091ECFD3-9E52-AA77-BE22-33AA2409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65B939-C5A0-E18F-0110-C0C9DAB13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66A9C12-79C2-6845-F1BB-C2FD1AB84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120">
            <a:extLst>
              <a:ext uri="{FF2B5EF4-FFF2-40B4-BE49-F238E27FC236}">
                <a16:creationId xmlns:a16="http://schemas.microsoft.com/office/drawing/2014/main" id="{6915EC1A-6398-42FC-0D5E-E4F23DBE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73" y="2444116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Oval 120">
            <a:extLst>
              <a:ext uri="{FF2B5EF4-FFF2-40B4-BE49-F238E27FC236}">
                <a16:creationId xmlns:a16="http://schemas.microsoft.com/office/drawing/2014/main" id="{F0647107-B1DE-C310-AC34-5E3CFFB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650" y="54905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Oval 120">
            <a:extLst>
              <a:ext uri="{FF2B5EF4-FFF2-40B4-BE49-F238E27FC236}">
                <a16:creationId xmlns:a16="http://schemas.microsoft.com/office/drawing/2014/main" id="{C19E43D8-4D80-D4D5-7F28-AE18FEF5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70" y="1767718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Oval 120">
            <a:extLst>
              <a:ext uri="{FF2B5EF4-FFF2-40B4-BE49-F238E27FC236}">
                <a16:creationId xmlns:a16="http://schemas.microsoft.com/office/drawing/2014/main" id="{DD754C8F-E7C8-D872-9EDC-2B864E9D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67" y="3559787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Oval 120">
            <a:extLst>
              <a:ext uri="{FF2B5EF4-FFF2-40B4-BE49-F238E27FC236}">
                <a16:creationId xmlns:a16="http://schemas.microsoft.com/office/drawing/2014/main" id="{CABE21C8-310A-84F3-B604-A445521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424" y="355200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Oval 120">
            <a:extLst>
              <a:ext uri="{FF2B5EF4-FFF2-40B4-BE49-F238E27FC236}">
                <a16:creationId xmlns:a16="http://schemas.microsoft.com/office/drawing/2014/main" id="{59581C6B-637D-486A-EAFE-240D3C92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05" y="3548821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5973FA6-668F-A332-B4E7-08C1C635B3E2}"/>
              </a:ext>
            </a:extLst>
          </p:cNvPr>
          <p:cNvGrpSpPr/>
          <p:nvPr/>
        </p:nvGrpSpPr>
        <p:grpSpPr>
          <a:xfrm>
            <a:off x="135409" y="18878"/>
            <a:ext cx="5405766" cy="3837331"/>
            <a:chOff x="305806" y="1712686"/>
            <a:chExt cx="5405766" cy="383733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B85DD0-B85B-42DD-E380-C895DE039C2F}"/>
                </a:ext>
              </a:extLst>
            </p:cNvPr>
            <p:cNvSpPr txBox="1"/>
            <p:nvPr/>
          </p:nvSpPr>
          <p:spPr>
            <a:xfrm>
              <a:off x="4226278" y="3118938"/>
              <a:ext cx="148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combiner box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3E5280C-553C-41E1-CD69-CCFFF49D2475}"/>
                </a:ext>
              </a:extLst>
            </p:cNvPr>
            <p:cNvSpPr txBox="1"/>
            <p:nvPr/>
          </p:nvSpPr>
          <p:spPr>
            <a:xfrm rot="16200000">
              <a:off x="-701460" y="4234974"/>
              <a:ext cx="2322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string of  PV modules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4F3C388-BFC2-FB68-02EE-F4B2E525D0C9}"/>
                </a:ext>
              </a:extLst>
            </p:cNvPr>
            <p:cNvSpPr txBox="1"/>
            <p:nvPr/>
          </p:nvSpPr>
          <p:spPr>
            <a:xfrm>
              <a:off x="3847612" y="2261923"/>
              <a:ext cx="1602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LV/MV transformer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2927406" y="3171340"/>
              <a:ext cx="1475933" cy="29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61FB39-9A58-F094-F03F-67B4BA5252F2}"/>
                </a:ext>
              </a:extLst>
            </p:cNvPr>
            <p:cNvGrpSpPr/>
            <p:nvPr/>
          </p:nvGrpSpPr>
          <p:grpSpPr>
            <a:xfrm>
              <a:off x="1341192" y="2162452"/>
              <a:ext cx="296543" cy="816713"/>
              <a:chOff x="5362250" y="894654"/>
              <a:chExt cx="296543" cy="8167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C8D056-79E7-8876-3783-079445B807BC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6" name="AutoShape 123">
                  <a:extLst>
                    <a:ext uri="{FF2B5EF4-FFF2-40B4-BE49-F238E27FC236}">
                      <a16:creationId xmlns:a16="http://schemas.microsoft.com/office/drawing/2014/main" id="{C9F43101-8806-F0FF-1E90-8CFEADD5CE0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Freeform 125">
                  <a:extLst>
                    <a:ext uri="{FF2B5EF4-FFF2-40B4-BE49-F238E27FC236}">
                      <a16:creationId xmlns:a16="http://schemas.microsoft.com/office/drawing/2014/main" id="{5E48B723-1A1A-63AE-C931-BFEB36FE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Freeform 126">
                  <a:extLst>
                    <a:ext uri="{FF2B5EF4-FFF2-40B4-BE49-F238E27FC236}">
                      <a16:creationId xmlns:a16="http://schemas.microsoft.com/office/drawing/2014/main" id="{90B5ED4D-5522-4441-C5A0-FE266938C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CB522E2-A89F-52A3-7295-857690C3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9639"/>
                <a:ext cx="0" cy="231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4F957F-0EE7-DE5B-C0B0-ABE7FC2D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5E939-5D12-276F-F764-D0D2E02FFE04}"/>
                </a:ext>
              </a:extLst>
            </p:cNvPr>
            <p:cNvGrpSpPr/>
            <p:nvPr/>
          </p:nvGrpSpPr>
          <p:grpSpPr>
            <a:xfrm>
              <a:off x="1152696" y="3086602"/>
              <a:ext cx="604562" cy="2166892"/>
              <a:chOff x="1152696" y="3086602"/>
              <a:chExt cx="604562" cy="216689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001EBF-2FD6-81A2-E3E4-A2A0634577C6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12EF7D6-6DCD-559E-F771-E0B5A99AFF4C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28" name="Freeform 135">
                    <a:extLst>
                      <a:ext uri="{FF2B5EF4-FFF2-40B4-BE49-F238E27FC236}">
                        <a16:creationId xmlns:a16="http://schemas.microsoft.com/office/drawing/2014/main" id="{5D6478C1-6DB3-EFBC-DFD9-6C3CE747B2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1DD9EDF-2DF2-9D19-4940-8C3189956257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Freeform 131">
                  <a:extLst>
                    <a:ext uri="{FF2B5EF4-FFF2-40B4-BE49-F238E27FC236}">
                      <a16:creationId xmlns:a16="http://schemas.microsoft.com/office/drawing/2014/main" id="{AB03930A-D645-A1CB-1346-48C5B151B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B7A153-52DE-00E8-0B2E-8327A3B6CE59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15ED99-BD45-6F66-9964-FAC8A5DBA315}"/>
                </a:ext>
              </a:extLst>
            </p:cNvPr>
            <p:cNvGrpSpPr/>
            <p:nvPr/>
          </p:nvGrpSpPr>
          <p:grpSpPr>
            <a:xfrm>
              <a:off x="1757258" y="3083602"/>
              <a:ext cx="604562" cy="2166892"/>
              <a:chOff x="1152696" y="3086602"/>
              <a:chExt cx="604562" cy="2166892"/>
            </a:xfrm>
          </p:grpSpPr>
          <p:sp>
            <p:nvSpPr>
              <p:cNvPr id="562" name="Rectangle 5">
                <a:extLst>
                  <a:ext uri="{FF2B5EF4-FFF2-40B4-BE49-F238E27FC236}">
                    <a16:creationId xmlns:a16="http://schemas.microsoft.com/office/drawing/2014/main" id="{DC3E9542-082E-B0B5-F059-37347844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3" name="Rectangle 6">
                <a:extLst>
                  <a:ext uri="{FF2B5EF4-FFF2-40B4-BE49-F238E27FC236}">
                    <a16:creationId xmlns:a16="http://schemas.microsoft.com/office/drawing/2014/main" id="{75A86E77-1821-DE6B-A9DA-8B190FB1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4" name="Freeform 7">
                <a:extLst>
                  <a:ext uri="{FF2B5EF4-FFF2-40B4-BE49-F238E27FC236}">
                    <a16:creationId xmlns:a16="http://schemas.microsoft.com/office/drawing/2014/main" id="{A722ED99-4154-408B-7DB3-D354F49A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5" name="Line 8">
                <a:extLst>
                  <a:ext uri="{FF2B5EF4-FFF2-40B4-BE49-F238E27FC236}">
                    <a16:creationId xmlns:a16="http://schemas.microsoft.com/office/drawing/2014/main" id="{9F4347BB-34F7-6CF9-36A2-3F88F152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9">
                <a:extLst>
                  <a:ext uri="{FF2B5EF4-FFF2-40B4-BE49-F238E27FC236}">
                    <a16:creationId xmlns:a16="http://schemas.microsoft.com/office/drawing/2014/main" id="{7277EBE9-86A3-F80A-29E4-48F4C680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Rectangle 10">
                <a:extLst>
                  <a:ext uri="{FF2B5EF4-FFF2-40B4-BE49-F238E27FC236}">
                    <a16:creationId xmlns:a16="http://schemas.microsoft.com/office/drawing/2014/main" id="{A8D3770E-E8D5-1BAF-6A45-33721F07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Rectangle 11">
                <a:extLst>
                  <a:ext uri="{FF2B5EF4-FFF2-40B4-BE49-F238E27FC236}">
                    <a16:creationId xmlns:a16="http://schemas.microsoft.com/office/drawing/2014/main" id="{74C38344-4A04-51D0-5B01-ED53D80B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Freeform 12">
                <a:extLst>
                  <a:ext uri="{FF2B5EF4-FFF2-40B4-BE49-F238E27FC236}">
                    <a16:creationId xmlns:a16="http://schemas.microsoft.com/office/drawing/2014/main" id="{2E5E3231-2183-DD53-F031-98EBAA56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13">
                <a:extLst>
                  <a:ext uri="{FF2B5EF4-FFF2-40B4-BE49-F238E27FC236}">
                    <a16:creationId xmlns:a16="http://schemas.microsoft.com/office/drawing/2014/main" id="{D17531D8-2950-6CFA-63F5-51BB4B05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Freeform 96">
                <a:extLst>
                  <a:ext uri="{FF2B5EF4-FFF2-40B4-BE49-F238E27FC236}">
                    <a16:creationId xmlns:a16="http://schemas.microsoft.com/office/drawing/2014/main" id="{8768DD84-3223-55F1-77C5-4AF5A037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79">
                <a:extLst>
                  <a:ext uri="{FF2B5EF4-FFF2-40B4-BE49-F238E27FC236}">
                    <a16:creationId xmlns:a16="http://schemas.microsoft.com/office/drawing/2014/main" id="{815519DB-5DE5-B2C9-E03B-D45D348DA0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8B2278-64C9-F2BD-B25C-B7F2614D8F3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9802F98-734F-2AE1-947A-657FDF25434D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69" name="Freeform 135">
                    <a:extLst>
                      <a:ext uri="{FF2B5EF4-FFF2-40B4-BE49-F238E27FC236}">
                        <a16:creationId xmlns:a16="http://schemas.microsoft.com/office/drawing/2014/main" id="{40E5B6CD-1962-989A-7662-432CD6E828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599C0D-895C-4DDB-BA02-C22ABDF391CA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7" name="Freeform 131">
                  <a:extLst>
                    <a:ext uri="{FF2B5EF4-FFF2-40B4-BE49-F238E27FC236}">
                      <a16:creationId xmlns:a16="http://schemas.microsoft.com/office/drawing/2014/main" id="{ADD760B5-7918-BB92-02B7-4A98A04353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779883D-33DF-9A19-EF33-835175BCE776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B2DAB67-D1F7-A096-4102-8F03BBB71B0B}"/>
                </a:ext>
              </a:extLst>
            </p:cNvPr>
            <p:cNvGrpSpPr/>
            <p:nvPr/>
          </p:nvGrpSpPr>
          <p:grpSpPr>
            <a:xfrm>
              <a:off x="566464" y="3086601"/>
              <a:ext cx="604562" cy="2166892"/>
              <a:chOff x="1152696" y="3086602"/>
              <a:chExt cx="604562" cy="2166892"/>
            </a:xfrm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A513B817-40D1-BADF-F73F-ACCA3258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DBBCB46D-4208-3EDD-8F74-93B4E9A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A04EADD-A700-78E8-F79E-AEE1950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D4BD0D03-CBBF-9B2B-77F0-145CE963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1E3363E7-0800-FD49-7B15-1A98ECEA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3275DC2-1713-09B0-4DDB-2E4393EA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B68F65E-719A-3772-AC6E-C2D68B54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A054CC64-3CF3-C27B-C779-CCFD9598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13">
                <a:extLst>
                  <a:ext uri="{FF2B5EF4-FFF2-40B4-BE49-F238E27FC236}">
                    <a16:creationId xmlns:a16="http://schemas.microsoft.com/office/drawing/2014/main" id="{3494E8A7-3F98-3474-2625-E3B29C5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6">
                <a:extLst>
                  <a:ext uri="{FF2B5EF4-FFF2-40B4-BE49-F238E27FC236}">
                    <a16:creationId xmlns:a16="http://schemas.microsoft.com/office/drawing/2014/main" id="{BA058E75-37DC-3567-D08D-7E302A1C3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6D528F4E-44A5-7ECE-2B14-806C77E85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B584725-E773-6ACE-FB26-8974C495ABB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083F029-CBD6-79D3-EEF7-AE98D7E7A6AE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88" name="Freeform 135">
                    <a:extLst>
                      <a:ext uri="{FF2B5EF4-FFF2-40B4-BE49-F238E27FC236}">
                        <a16:creationId xmlns:a16="http://schemas.microsoft.com/office/drawing/2014/main" id="{46D28BA0-0693-BDEB-7A45-18DD16C212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82D198C-EFC9-3B59-50E2-319D90B4BE36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Freeform 131">
                  <a:extLst>
                    <a:ext uri="{FF2B5EF4-FFF2-40B4-BE49-F238E27FC236}">
                      <a16:creationId xmlns:a16="http://schemas.microsoft.com/office/drawing/2014/main" id="{942D598B-4A0C-0B77-29CA-065F4494E8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5BC77F9-5FA2-1D7F-5070-F490A7BBEAB7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D4E6F1-CFA9-88DA-BE75-BF9EBB0E7ADD}"/>
                </a:ext>
              </a:extLst>
            </p:cNvPr>
            <p:cNvGrpSpPr/>
            <p:nvPr/>
          </p:nvGrpSpPr>
          <p:grpSpPr>
            <a:xfrm>
              <a:off x="3512240" y="2005977"/>
              <a:ext cx="296543" cy="708515"/>
              <a:chOff x="5362250" y="894654"/>
              <a:chExt cx="296543" cy="70851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57B20C4-26DB-4AE6-6A38-AE89DFB661D7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96" name="AutoShape 123">
                  <a:extLst>
                    <a:ext uri="{FF2B5EF4-FFF2-40B4-BE49-F238E27FC236}">
                      <a16:creationId xmlns:a16="http://schemas.microsoft.com/office/drawing/2014/main" id="{C7DB4568-A56E-862E-81CC-C357DFA247B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25">
                  <a:extLst>
                    <a:ext uri="{FF2B5EF4-FFF2-40B4-BE49-F238E27FC236}">
                      <a16:creationId xmlns:a16="http://schemas.microsoft.com/office/drawing/2014/main" id="{40005E8D-ACDB-6451-6BF0-8A1AB3EA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26">
                  <a:extLst>
                    <a:ext uri="{FF2B5EF4-FFF2-40B4-BE49-F238E27FC236}">
                      <a16:creationId xmlns:a16="http://schemas.microsoft.com/office/drawing/2014/main" id="{EA405C49-C0B1-6CDE-3959-9D2D8778B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E4C8FF-EA5F-55F7-63A1-DF9B86C6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3300"/>
                <a:ext cx="0" cy="129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F93ADBC-B56B-AECE-0D5A-C577FBD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65C5902-2DBE-078D-F20E-99367D784B3D}"/>
                </a:ext>
              </a:extLst>
            </p:cNvPr>
            <p:cNvSpPr txBox="1"/>
            <p:nvPr/>
          </p:nvSpPr>
          <p:spPr>
            <a:xfrm>
              <a:off x="456698" y="1712686"/>
              <a:ext cx="430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string inverters                    central inverter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C17905FB-2714-C7ED-D49B-5500169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011" y="2974577"/>
              <a:ext cx="11771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5E6367D1-E641-B066-52C7-8EC3946DA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77" y="2979626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74B138A2-B4C3-702F-8F2E-2FE2542D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778" y="2979165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DAD53DD-1B18-1197-81F0-F2F5F0796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205" y="2973203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F99C3F-7F5A-92B3-8990-14FA35EF4597}"/>
                </a:ext>
              </a:extLst>
            </p:cNvPr>
            <p:cNvGrpSpPr/>
            <p:nvPr/>
          </p:nvGrpSpPr>
          <p:grpSpPr>
            <a:xfrm>
              <a:off x="3303425" y="2630264"/>
              <a:ext cx="604562" cy="540419"/>
              <a:chOff x="2042299" y="1476214"/>
              <a:chExt cx="604562" cy="5404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A3A99FF-C900-63AB-DEDC-3D8219F3C282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34" name="Freeform 135">
                  <a:extLst>
                    <a:ext uri="{FF2B5EF4-FFF2-40B4-BE49-F238E27FC236}">
                      <a16:creationId xmlns:a16="http://schemas.microsoft.com/office/drawing/2014/main" id="{762CEA16-04CE-36EA-8CD6-FEBD643E42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3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A3294B-853B-FB96-A242-6A4F8A804309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CE26E423-CFD3-BD83-85F9-BA33FE490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490D-7CA3-EB40-1DBE-1F32BB7CC4F2}"/>
                  </a:ext>
                </a:extLst>
              </p:cNvPr>
              <p:cNvSpPr txBox="1"/>
              <p:nvPr/>
            </p:nvSpPr>
            <p:spPr>
              <a:xfrm>
                <a:off x="2355022" y="1678079"/>
                <a:ext cx="291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F45559-E950-C096-82DF-508EE4607DBD}"/>
                </a:ext>
              </a:extLst>
            </p:cNvPr>
            <p:cNvGrpSpPr/>
            <p:nvPr/>
          </p:nvGrpSpPr>
          <p:grpSpPr>
            <a:xfrm>
              <a:off x="3371458" y="3093105"/>
              <a:ext cx="431960" cy="2400294"/>
              <a:chOff x="3371458" y="3093105"/>
              <a:chExt cx="431960" cy="2400294"/>
            </a:xfrm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2BBE3AA7-3615-440F-76A2-5BEB91D3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C217FD5-6F02-7EB6-BE53-D48BC14F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D3DC4102-A2E3-7267-9899-5C1B063F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B3081C89-90D8-37F9-3AC8-C1626F9D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327" y="3102638"/>
                <a:ext cx="2580" cy="8417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45E0A4AC-6E24-EB69-716D-42736F0A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FD3E9538-C354-9D81-BA2A-8DBCB8C8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11">
                <a:extLst>
                  <a:ext uri="{FF2B5EF4-FFF2-40B4-BE49-F238E27FC236}">
                    <a16:creationId xmlns:a16="http://schemas.microsoft.com/office/drawing/2014/main" id="{465239C4-F2C2-7D33-244B-91606753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D6224934-DD61-A22E-88CC-7F92BA24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08D1DCCB-25BF-A11A-5505-E36A3FFE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96">
                <a:extLst>
                  <a:ext uri="{FF2B5EF4-FFF2-40B4-BE49-F238E27FC236}">
                    <a16:creationId xmlns:a16="http://schemas.microsoft.com/office/drawing/2014/main" id="{C51F7350-FAA5-5733-786C-CA70105D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8">
                <a:extLst>
                  <a:ext uri="{FF2B5EF4-FFF2-40B4-BE49-F238E27FC236}">
                    <a16:creationId xmlns:a16="http://schemas.microsoft.com/office/drawing/2014/main" id="{4B9FB6CC-935C-D646-F1D3-50ECF700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3687" y="3093105"/>
                <a:ext cx="1367" cy="240029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90">
                <a:extLst>
                  <a:ext uri="{FF2B5EF4-FFF2-40B4-BE49-F238E27FC236}">
                    <a16:creationId xmlns:a16="http://schemas.microsoft.com/office/drawing/2014/main" id="{4CD81ED7-B692-5BD8-211A-359970E9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7221E37D-62F5-1D63-BB56-7753D0DC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E3315C-0E64-C6B5-7E25-B2A17DF9544D}"/>
                </a:ext>
              </a:extLst>
            </p:cNvPr>
            <p:cNvGrpSpPr/>
            <p:nvPr/>
          </p:nvGrpSpPr>
          <p:grpSpPr>
            <a:xfrm>
              <a:off x="3899955" y="3231859"/>
              <a:ext cx="431960" cy="2268737"/>
              <a:chOff x="3371458" y="3224662"/>
              <a:chExt cx="431960" cy="226873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A9D5E2C7-B6EC-9C06-1F51-3539EDD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DF7C63C9-BB14-F7C0-0913-486A0115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B029BD8-B0A9-0CF2-5151-0B83A86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9D5E750C-794E-CC12-4802-E27EA0DB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24662"/>
                <a:ext cx="0" cy="719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B80A9711-76E4-7E79-49BE-9005F72E4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EEDA9963-CC71-9A9B-4B78-FFADFDA4C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657A6EDA-9FD9-C454-B9D0-6B13728F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328CF42D-0BA3-6FD0-B00E-41CD5FACB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A6ADDF0-CB8F-693D-918D-A390C4D2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437C7F05-B1BA-ED7B-94D3-3405F20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13A8F707-3E37-C044-0989-415DDFA7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5053" y="3339855"/>
                <a:ext cx="1" cy="21535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0">
                <a:extLst>
                  <a:ext uri="{FF2B5EF4-FFF2-40B4-BE49-F238E27FC236}">
                    <a16:creationId xmlns:a16="http://schemas.microsoft.com/office/drawing/2014/main" id="{A87BECD5-B816-15FB-0200-30AF16833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90">
                <a:extLst>
                  <a:ext uri="{FF2B5EF4-FFF2-40B4-BE49-F238E27FC236}">
                    <a16:creationId xmlns:a16="http://schemas.microsoft.com/office/drawing/2014/main" id="{9C85CE99-97E4-4CFA-7F29-79E41CCD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967D94-2682-9D2D-92C0-D547F43B1F30}"/>
                </a:ext>
              </a:extLst>
            </p:cNvPr>
            <p:cNvGrpSpPr/>
            <p:nvPr/>
          </p:nvGrpSpPr>
          <p:grpSpPr>
            <a:xfrm>
              <a:off x="2857560" y="3231859"/>
              <a:ext cx="431960" cy="2248391"/>
              <a:chOff x="3371458" y="3245008"/>
              <a:chExt cx="431960" cy="2248391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F69C1732-5FE2-25A4-AEFD-CB548BA8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AD96668-8A09-00FA-4EE5-376E919C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B9DEFE7-F115-C7E3-7BD4-38E8BDF2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8">
                <a:extLst>
                  <a:ext uri="{FF2B5EF4-FFF2-40B4-BE49-F238E27FC236}">
                    <a16:creationId xmlns:a16="http://schemas.microsoft.com/office/drawing/2014/main" id="{8196AB1E-BD27-8A6B-EDA7-3BAE184B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45008"/>
                <a:ext cx="0" cy="6993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1150C4B6-4D9E-9372-0C9D-EC7EE2FA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728E08D0-7977-2CFE-CB9B-88538690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A7856CE8-904F-002C-71A2-9801416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A8536B7-C4C4-34E6-F626-4D79D70E9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2" name="Line 13">
                <a:extLst>
                  <a:ext uri="{FF2B5EF4-FFF2-40B4-BE49-F238E27FC236}">
                    <a16:creationId xmlns:a16="http://schemas.microsoft.com/office/drawing/2014/main" id="{D7AED710-2690-D9DC-0EB7-64A6321C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3" name="Freeform 96">
                <a:extLst>
                  <a:ext uri="{FF2B5EF4-FFF2-40B4-BE49-F238E27FC236}">
                    <a16:creationId xmlns:a16="http://schemas.microsoft.com/office/drawing/2014/main" id="{6BAAA97A-A01A-5CF6-EB16-C7031CC68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Line 8">
                <a:extLst>
                  <a:ext uri="{FF2B5EF4-FFF2-40B4-BE49-F238E27FC236}">
                    <a16:creationId xmlns:a16="http://schemas.microsoft.com/office/drawing/2014/main" id="{EAD84B66-21FE-4D74-8268-BF722DD5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5054" y="3360201"/>
                <a:ext cx="0" cy="213319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15" name="Rectangle 90">
                <a:extLst>
                  <a:ext uri="{FF2B5EF4-FFF2-40B4-BE49-F238E27FC236}">
                    <a16:creationId xmlns:a16="http://schemas.microsoft.com/office/drawing/2014/main" id="{6E12352A-78E9-60EF-508E-4A9380D5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6" name="Rectangle 90">
                <a:extLst>
                  <a:ext uri="{FF2B5EF4-FFF2-40B4-BE49-F238E27FC236}">
                    <a16:creationId xmlns:a16="http://schemas.microsoft.com/office/drawing/2014/main" id="{4F8BA03C-412A-727F-78BF-50B37071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8980DA41-B58B-BF67-ED98-508286B3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436" y="3231860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8">
              <a:extLst>
                <a:ext uri="{FF2B5EF4-FFF2-40B4-BE49-F238E27FC236}">
                  <a16:creationId xmlns:a16="http://schemas.microsoft.com/office/drawing/2014/main" id="{4C457AFB-92BD-93F5-CB06-D7C8A050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506" y="3347052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9" name="Oval 120">
              <a:extLst>
                <a:ext uri="{FF2B5EF4-FFF2-40B4-BE49-F238E27FC236}">
                  <a16:creationId xmlns:a16="http://schemas.microsoft.com/office/drawing/2014/main" id="{5F5E553D-7265-4FDF-5E0A-FF60CA86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53" y="3324606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Oval 120">
              <a:extLst>
                <a:ext uri="{FF2B5EF4-FFF2-40B4-BE49-F238E27FC236}">
                  <a16:creationId xmlns:a16="http://schemas.microsoft.com/office/drawing/2014/main" id="{C6F86240-4F6E-4BB4-C632-C525539F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241" y="32097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C74395-80A5-89C2-65C1-1ABD25A55027}"/>
              </a:ext>
            </a:extLst>
          </p:cNvPr>
          <p:cNvSpPr txBox="1"/>
          <p:nvPr/>
        </p:nvSpPr>
        <p:spPr>
          <a:xfrm>
            <a:off x="3582221" y="1136485"/>
            <a:ext cx="96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11556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171</Words>
  <Application>Microsoft Office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AU Passata</vt:lpstr>
      <vt:lpstr>Calibri</vt:lpstr>
      <vt:lpstr>Calibri  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73</cp:revision>
  <dcterms:created xsi:type="dcterms:W3CDTF">2021-10-27T05:35:25Z</dcterms:created>
  <dcterms:modified xsi:type="dcterms:W3CDTF">2023-07-22T09:33:16Z</dcterms:modified>
</cp:coreProperties>
</file>