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4" r:id="rId3"/>
    <p:sldId id="83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4D9"/>
    <a:srgbClr val="F18B45"/>
    <a:srgbClr val="78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19539368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05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2100" y="1520316"/>
            <a:ext cx="9545793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6095" y="3715432"/>
            <a:ext cx="7163077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917" y="2132856"/>
            <a:ext cx="2013173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708462211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OFF_logo2Computed">
            <a:extLst>
              <a:ext uri="{FF2B5EF4-FFF2-40B4-BE49-F238E27FC236}">
                <a16:creationId xmlns:a16="http://schemas.microsoft.com/office/drawing/2014/main" id="{9CC90E93-3D3D-45EA-912A-5EF8411EA7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46191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December 2017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Marta Victoria Pérez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82" y="5997601"/>
            <a:ext cx="71753" cy="557999"/>
          </a:xfrm>
          <a:prstGeom prst="rect">
            <a:avLst/>
          </a:prstGeom>
        </p:spPr>
      </p:pic>
      <p:pic>
        <p:nvPicPr>
          <p:cNvPr id="146898379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OFF_logo2Computed">
            <a:extLst>
              <a:ext uri="{FF2B5EF4-FFF2-40B4-BE49-F238E27FC236}">
                <a16:creationId xmlns:a16="http://schemas.microsoft.com/office/drawing/2014/main" id="{4E2615B1-D837-412B-ABC1-489076AA22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0720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960079"/>
            <a:ext cx="10222987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4112" y="340162"/>
            <a:ext cx="182636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264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6376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550181" y="788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95" y="228628"/>
            <a:ext cx="11559010" cy="464069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373021"/>
            <a:ext cx="10222987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12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6376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258" y="1045684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83" y="230400"/>
            <a:ext cx="564573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1371600"/>
            <a:ext cx="4976521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821" y="315913"/>
            <a:ext cx="564558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5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1"/>
            <a:ext cx="12196376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336" y="269454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095" y="1484784"/>
            <a:ext cx="4976521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3010711"/>
            <a:ext cx="4976521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15913"/>
            <a:ext cx="564627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1780882"/>
            <a:ext cx="18263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603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3069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11562611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3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8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98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3223" y="316800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08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96" y="315913"/>
            <a:ext cx="1156001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71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6421" y="1412776"/>
            <a:ext cx="8499157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416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95" y="230400"/>
            <a:ext cx="11566212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849" y="1853461"/>
            <a:ext cx="6266328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519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98" y="328612"/>
            <a:ext cx="11553659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641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917" y="1022477"/>
            <a:ext cx="2013173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24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6019" y="1340768"/>
            <a:ext cx="1224455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59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34" y="2163364"/>
            <a:ext cx="2531931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9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1198" y="2098690"/>
            <a:ext cx="1274873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 sz="2200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41478" y="2093601"/>
            <a:ext cx="4357619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982" y="3428551"/>
            <a:ext cx="929145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39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4182" y="2804401"/>
            <a:ext cx="3076964" cy="1293389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864711"/>
            <a:ext cx="222898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40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2F16D-8661-4341-B958-ECBC512BD1D3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8045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54385-3572-4C48-ADF6-01D15A58ECF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0005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18767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98A8-02C7-479C-843B-097979C5BBDF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670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218767" y="933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218767" y="3600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473A2-34C7-4831-A7D0-C316AE71C0F5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51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96" y="149116"/>
            <a:ext cx="11560010" cy="68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993" y="1412777"/>
            <a:ext cx="10515089" cy="44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23" name="Black Rectangle"/>
          <p:cNvSpPr/>
          <p:nvPr userDrawn="1"/>
        </p:nvSpPr>
        <p:spPr>
          <a:xfrm>
            <a:off x="693993" y="836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98066" y="6644058"/>
            <a:ext cx="25206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12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02/06/2023</a:t>
            </a:fld>
            <a:r>
              <a:rPr lang="en-GB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0C69CC6-BF01-40AE-BDAC-3B2F3113600D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00" y="6527714"/>
            <a:ext cx="342487" cy="34053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43A3360-3B76-4E08-B06D-E985E8F82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99682" y="6607374"/>
            <a:ext cx="4116323" cy="25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49</a:t>
            </a:r>
            <a:r>
              <a:rPr lang="en-GB" sz="1200" b="0" kern="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 IEEE PVSC -  Tutorial “Energy System Modelling” </a:t>
            </a:r>
          </a:p>
        </p:txBody>
      </p:sp>
    </p:spTree>
    <p:extLst>
      <p:ext uri="{BB962C8B-B14F-4D97-AF65-F5344CB8AC3E}">
        <p14:creationId xmlns:p14="http://schemas.microsoft.com/office/powerpoint/2010/main" val="23394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400" b="1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>
          <p15:clr>
            <a:srgbClr val="000000"/>
          </p15:clr>
        </p15:guide>
        <p15:guide id="5" orient="horz" pos="4131">
          <p15:clr>
            <a:srgbClr val="A4A3A4"/>
          </p15:clr>
        </p15:guide>
        <p15:guide id="6" pos="7479">
          <p15:clr>
            <a:srgbClr val="A4A3A4"/>
          </p15:clr>
        </p15:guide>
        <p15:guide id="7" orient="horz" pos="1234">
          <p15:clr>
            <a:srgbClr val="000000"/>
          </p15:clr>
        </p15:guide>
        <p15:guide id="8" pos="7059">
          <p15:clr>
            <a:srgbClr val="000000"/>
          </p15:clr>
        </p15:guide>
        <p15:guide id="9" pos="199">
          <p15:clr>
            <a:srgbClr val="A4A3A4"/>
          </p15:clr>
        </p15:guide>
        <p15:guide id="10" pos="621">
          <p15:clr>
            <a:srgbClr val="000000"/>
          </p15:clr>
        </p15:guide>
        <p15:guide id="11" orient="horz" pos="19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840271-E362-489A-B331-D28E14D132B1}"/>
              </a:ext>
            </a:extLst>
          </p:cNvPr>
          <p:cNvGrpSpPr/>
          <p:nvPr/>
        </p:nvGrpSpPr>
        <p:grpSpPr>
          <a:xfrm>
            <a:off x="36613" y="2045229"/>
            <a:ext cx="7432293" cy="3877064"/>
            <a:chOff x="98443" y="1660805"/>
            <a:chExt cx="9428848" cy="565662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0BDCC8-5D83-4BBE-8CB0-27300FBCCE00}"/>
                </a:ext>
              </a:extLst>
            </p:cNvPr>
            <p:cNvSpPr txBox="1"/>
            <p:nvPr/>
          </p:nvSpPr>
          <p:spPr>
            <a:xfrm rot="16200000">
              <a:off x="-453136" y="2333531"/>
              <a:ext cx="1508715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FCDB09-8F96-4710-8E2C-5D198B381F20}"/>
                </a:ext>
              </a:extLst>
            </p:cNvPr>
            <p:cNvSpPr/>
            <p:nvPr/>
          </p:nvSpPr>
          <p:spPr>
            <a:xfrm>
              <a:off x="464747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AC0A77-11DB-4EAA-AE52-7797A38541E6}"/>
                </a:ext>
              </a:extLst>
            </p:cNvPr>
            <p:cNvSpPr/>
            <p:nvPr/>
          </p:nvSpPr>
          <p:spPr>
            <a:xfrm>
              <a:off x="2657573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9F39F-0A7A-487A-8DD9-6D6CCB2FEC8E}"/>
                </a:ext>
              </a:extLst>
            </p:cNvPr>
            <p:cNvSpPr/>
            <p:nvPr/>
          </p:nvSpPr>
          <p:spPr>
            <a:xfrm>
              <a:off x="4850498" y="2468260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55A506-4E39-4FC6-B3DF-C85C3A20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1" y="2023117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940494-5F15-483C-B7B8-FDE56F1B2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73" y="330119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0EF2E5-E951-40F3-AA88-8131C21B3EC0}"/>
                </a:ext>
              </a:extLst>
            </p:cNvPr>
            <p:cNvSpPr txBox="1"/>
            <p:nvPr/>
          </p:nvSpPr>
          <p:spPr>
            <a:xfrm rot="16200000">
              <a:off x="-610332" y="3674088"/>
              <a:ext cx="1824726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9EAE22-01B9-489A-BEEC-DBA0B9E551E2}"/>
                </a:ext>
              </a:extLst>
            </p:cNvPr>
            <p:cNvSpPr txBox="1"/>
            <p:nvPr/>
          </p:nvSpPr>
          <p:spPr>
            <a:xfrm>
              <a:off x="7212637" y="2239120"/>
              <a:ext cx="1594247" cy="97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capacity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574AFF-2E82-4E26-AC2D-3EE6C40FAB68}"/>
                </a:ext>
              </a:extLst>
            </p:cNvPr>
            <p:cNvCxnSpPr>
              <a:cxnSpLocks/>
            </p:cNvCxnSpPr>
            <p:nvPr/>
          </p:nvCxnSpPr>
          <p:spPr>
            <a:xfrm>
              <a:off x="7212637" y="2353207"/>
              <a:ext cx="0" cy="9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4B8145-FFDE-4B27-B540-6FF0CDC6EF4E}"/>
                </a:ext>
              </a:extLst>
            </p:cNvPr>
            <p:cNvSpPr txBox="1"/>
            <p:nvPr/>
          </p:nvSpPr>
          <p:spPr>
            <a:xfrm>
              <a:off x="2675656" y="1660805"/>
              <a:ext cx="3683209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(mismatch)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C63C96-DDF9-4702-B9A3-70284F4E620E}"/>
                </a:ext>
              </a:extLst>
            </p:cNvPr>
            <p:cNvSpPr txBox="1"/>
            <p:nvPr/>
          </p:nvSpPr>
          <p:spPr>
            <a:xfrm>
              <a:off x="7656541" y="3263080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487635-473D-4892-A033-4896FE19A01E}"/>
                </a:ext>
              </a:extLst>
            </p:cNvPr>
            <p:cNvSpPr txBox="1"/>
            <p:nvPr/>
          </p:nvSpPr>
          <p:spPr>
            <a:xfrm rot="16200000">
              <a:off x="-743334" y="5418199"/>
              <a:ext cx="2074009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of charge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56614E-F21C-4F9F-A1A1-85186DED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48" y="4950627"/>
              <a:ext cx="0" cy="126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EADA1-1A6F-485B-A16F-1A4399D7969A}"/>
                </a:ext>
              </a:extLst>
            </p:cNvPr>
            <p:cNvSpPr txBox="1"/>
            <p:nvPr/>
          </p:nvSpPr>
          <p:spPr>
            <a:xfrm>
              <a:off x="7257221" y="5016277"/>
              <a:ext cx="1712898" cy="12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capacity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9283F-F61B-47E5-861D-E0A108AD2DD2}"/>
                </a:ext>
              </a:extLst>
            </p:cNvPr>
            <p:cNvCxnSpPr>
              <a:cxnSpLocks/>
            </p:cNvCxnSpPr>
            <p:nvPr/>
          </p:nvCxnSpPr>
          <p:spPr>
            <a:xfrm>
              <a:off x="7200293" y="5345249"/>
              <a:ext cx="0" cy="864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DAA31C-DA32-4DCD-8172-0FCFDDA7E429}"/>
                </a:ext>
              </a:extLst>
            </p:cNvPr>
            <p:cNvSpPr txBox="1"/>
            <p:nvPr/>
          </p:nvSpPr>
          <p:spPr>
            <a:xfrm>
              <a:off x="7649448" y="6190590"/>
              <a:ext cx="369332" cy="5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34811-5CCE-43C7-B24F-370072283ED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6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6B98AD-EC4D-4988-9B8A-1EC810DEF7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5390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BA5D61-6E1F-4139-9412-4F5115D7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24" y="3432181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986413-5720-4307-B47D-F7C6142F77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33" y="3276773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3691B-CD94-4438-A8C1-4BE2C658810A}"/>
                </a:ext>
              </a:extLst>
            </p:cNvPr>
            <p:cNvCxnSpPr>
              <a:cxnSpLocks/>
            </p:cNvCxnSpPr>
            <p:nvPr/>
          </p:nvCxnSpPr>
          <p:spPr>
            <a:xfrm>
              <a:off x="5956134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F5C3D6-9580-4DA0-B47A-6CA759330491}"/>
                </a:ext>
              </a:extLst>
            </p:cNvPr>
            <p:cNvSpPr/>
            <p:nvPr/>
          </p:nvSpPr>
          <p:spPr>
            <a:xfrm>
              <a:off x="2477387" y="6216485"/>
              <a:ext cx="2636873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75E058-74D9-44AB-9569-CCE63189752D}"/>
                </a:ext>
              </a:extLst>
            </p:cNvPr>
            <p:cNvSpPr/>
            <p:nvPr/>
          </p:nvSpPr>
          <p:spPr>
            <a:xfrm>
              <a:off x="4518646" y="6242126"/>
              <a:ext cx="5008645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F0A8F-5103-45BE-BE18-4CCB30E93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09" y="6359834"/>
              <a:ext cx="108000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C45D9-9494-45EC-9E0F-1860095584F7}"/>
                </a:ext>
              </a:extLst>
            </p:cNvPr>
            <p:cNvSpPr txBox="1"/>
            <p:nvPr/>
          </p:nvSpPr>
          <p:spPr>
            <a:xfrm>
              <a:off x="697981" y="6403508"/>
              <a:ext cx="821829" cy="41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T/2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556A72-79F8-4278-892A-599439A84EBB}"/>
                </a:ext>
              </a:extLst>
            </p:cNvPr>
            <p:cNvSpPr txBox="1"/>
            <p:nvPr/>
          </p:nvSpPr>
          <p:spPr>
            <a:xfrm>
              <a:off x="7656823" y="6209896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871FF6-0BBD-4684-9C0B-0A26ECD6D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80" y="622870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/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dirty="0">
                                <a:solidFill>
                                  <a:srgbClr val="C00000"/>
                                </a:solidFill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blipFill>
                  <a:blip r:embed="rId2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A097C-030A-4F71-BAC5-D7990393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148" y="2339751"/>
              <a:ext cx="159860" cy="22905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  <a:headEnd type="none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738DA-EAD9-4758-981B-7F3F6966C3FE}"/>
                </a:ext>
              </a:extLst>
            </p:cNvPr>
            <p:cNvSpPr txBox="1"/>
            <p:nvPr/>
          </p:nvSpPr>
          <p:spPr>
            <a:xfrm>
              <a:off x="2981003" y="4815792"/>
              <a:ext cx="3435275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level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248C3C-E5B8-4EDB-A1F1-B6A4EC491A93}"/>
              </a:ext>
            </a:extLst>
          </p:cNvPr>
          <p:cNvGrpSpPr/>
          <p:nvPr/>
        </p:nvGrpSpPr>
        <p:grpSpPr>
          <a:xfrm>
            <a:off x="270706" y="20763"/>
            <a:ext cx="6549046" cy="2177674"/>
            <a:chOff x="611083" y="3581950"/>
            <a:chExt cx="8467488" cy="2967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/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 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64A4D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64A4D9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64A4D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blipFill>
                  <a:blip r:embed="rId3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0C401E-61D1-4CFC-9B24-B4751544B8D4}"/>
                </a:ext>
              </a:extLst>
            </p:cNvPr>
            <p:cNvSpPr/>
            <p:nvPr/>
          </p:nvSpPr>
          <p:spPr>
            <a:xfrm>
              <a:off x="611083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522CF43-E102-4AC4-84F0-04A31BE3FF5D}"/>
                </a:ext>
              </a:extLst>
            </p:cNvPr>
            <p:cNvSpPr/>
            <p:nvPr/>
          </p:nvSpPr>
          <p:spPr>
            <a:xfrm>
              <a:off x="2803909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2A2AAD1-3576-4D59-8113-95FD5238BD16}"/>
                </a:ext>
              </a:extLst>
            </p:cNvPr>
            <p:cNvSpPr/>
            <p:nvPr/>
          </p:nvSpPr>
          <p:spPr>
            <a:xfrm>
              <a:off x="4996834" y="4090447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64A4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18F408-765D-4CE6-B84D-9E25AAA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626477" y="3581950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0850D-B77B-4C4D-AC6A-9E82AAECE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209" y="6112353"/>
              <a:ext cx="7680031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35928E-DC9E-4C58-8960-72CDD650E0BB}"/>
                </a:ext>
              </a:extLst>
            </p:cNvPr>
            <p:cNvSpPr txBox="1"/>
            <p:nvPr/>
          </p:nvSpPr>
          <p:spPr>
            <a:xfrm>
              <a:off x="7817145" y="6088459"/>
              <a:ext cx="369332" cy="46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60289-6BB0-42E0-9474-3D9D64A9E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6380" y="4055663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64A4D9"/>
              </a:solidFill>
              <a:prstDash val="solid"/>
              <a:miter lim="800000"/>
              <a:headEnd type="none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FC08C0-29E2-483E-AEF5-13C768C4E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4972325"/>
              <a:ext cx="7560000" cy="0"/>
            </a:xfrm>
            <a:prstGeom prst="line">
              <a:avLst/>
            </a:prstGeom>
            <a:noFill/>
            <a:ln w="381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/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>
                    <a:solidFill>
                      <a:srgbClr val="F18B45"/>
                    </a:solidFill>
                    <a:latin typeface="AU Passata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A6485E-EA6A-4E7C-872B-82D126F26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228" y="4753346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D8008B-AE0C-E248-159E-5FC82B9E5DDB}"/>
              </a:ext>
            </a:extLst>
          </p:cNvPr>
          <p:cNvSpPr txBox="1"/>
          <p:nvPr/>
        </p:nvSpPr>
        <p:spPr>
          <a:xfrm>
            <a:off x="254387" y="6151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F4756-5A4C-846F-FDBC-208599D6651E}"/>
              </a:ext>
            </a:extLst>
          </p:cNvPr>
          <p:cNvSpPr txBox="1"/>
          <p:nvPr/>
        </p:nvSpPr>
        <p:spPr>
          <a:xfrm>
            <a:off x="303630" y="4140535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39E6-3F23-CA9E-2E4D-73564EFCE2C5}"/>
              </a:ext>
            </a:extLst>
          </p:cNvPr>
          <p:cNvSpPr txBox="1"/>
          <p:nvPr/>
        </p:nvSpPr>
        <p:spPr>
          <a:xfrm>
            <a:off x="282612" y="2038209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8479BD-2058-662D-CE69-C165EE378224}"/>
              </a:ext>
            </a:extLst>
          </p:cNvPr>
          <p:cNvSpPr/>
          <p:nvPr/>
        </p:nvSpPr>
        <p:spPr>
          <a:xfrm>
            <a:off x="346841" y="4529959"/>
            <a:ext cx="1723697" cy="651641"/>
          </a:xfrm>
          <a:custGeom>
            <a:avLst/>
            <a:gdLst>
              <a:gd name="connsiteX0" fmla="*/ 0 w 1723697"/>
              <a:gd name="connsiteY0" fmla="*/ 651641 h 651641"/>
              <a:gd name="connsiteX1" fmla="*/ 231228 w 1723697"/>
              <a:gd name="connsiteY1" fmla="*/ 557048 h 651641"/>
              <a:gd name="connsiteX2" fmla="*/ 620110 w 1723697"/>
              <a:gd name="connsiteY2" fmla="*/ 105103 h 651641"/>
              <a:gd name="connsiteX3" fmla="*/ 840828 w 1723697"/>
              <a:gd name="connsiteY3" fmla="*/ 0 h 651641"/>
              <a:gd name="connsiteX4" fmla="*/ 1082566 w 1723697"/>
              <a:gd name="connsiteY4" fmla="*/ 105103 h 651641"/>
              <a:gd name="connsiteX5" fmla="*/ 1450428 w 1723697"/>
              <a:gd name="connsiteY5" fmla="*/ 546538 h 651641"/>
              <a:gd name="connsiteX6" fmla="*/ 1723697 w 1723697"/>
              <a:gd name="connsiteY6" fmla="*/ 630620 h 651641"/>
              <a:gd name="connsiteX7" fmla="*/ 1723697 w 1723697"/>
              <a:gd name="connsiteY7" fmla="*/ 630620 h 65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3697" h="651641">
                <a:moveTo>
                  <a:pt x="0" y="651641"/>
                </a:moveTo>
                <a:cubicBezTo>
                  <a:pt x="63938" y="649889"/>
                  <a:pt x="127876" y="648138"/>
                  <a:pt x="231228" y="557048"/>
                </a:cubicBezTo>
                <a:cubicBezTo>
                  <a:pt x="334580" y="465958"/>
                  <a:pt x="518510" y="197944"/>
                  <a:pt x="620110" y="105103"/>
                </a:cubicBezTo>
                <a:cubicBezTo>
                  <a:pt x="721710" y="12262"/>
                  <a:pt x="763752" y="0"/>
                  <a:pt x="840828" y="0"/>
                </a:cubicBezTo>
                <a:cubicBezTo>
                  <a:pt x="917904" y="0"/>
                  <a:pt x="980966" y="14013"/>
                  <a:pt x="1082566" y="105103"/>
                </a:cubicBezTo>
                <a:cubicBezTo>
                  <a:pt x="1184166" y="196193"/>
                  <a:pt x="1343573" y="458952"/>
                  <a:pt x="1450428" y="546538"/>
                </a:cubicBezTo>
                <a:cubicBezTo>
                  <a:pt x="1557283" y="634124"/>
                  <a:pt x="1723697" y="630620"/>
                  <a:pt x="1723697" y="630620"/>
                </a:cubicBezTo>
                <a:lnTo>
                  <a:pt x="1723697" y="63062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4CBADB-F464-F14F-778C-BD369F956E17}"/>
              </a:ext>
            </a:extLst>
          </p:cNvPr>
          <p:cNvSpPr/>
          <p:nvPr/>
        </p:nvSpPr>
        <p:spPr>
          <a:xfrm>
            <a:off x="2076365" y="4504526"/>
            <a:ext cx="1723697" cy="651641"/>
          </a:xfrm>
          <a:custGeom>
            <a:avLst/>
            <a:gdLst>
              <a:gd name="connsiteX0" fmla="*/ 0 w 1723697"/>
              <a:gd name="connsiteY0" fmla="*/ 651641 h 651641"/>
              <a:gd name="connsiteX1" fmla="*/ 231228 w 1723697"/>
              <a:gd name="connsiteY1" fmla="*/ 557048 h 651641"/>
              <a:gd name="connsiteX2" fmla="*/ 620110 w 1723697"/>
              <a:gd name="connsiteY2" fmla="*/ 105103 h 651641"/>
              <a:gd name="connsiteX3" fmla="*/ 840828 w 1723697"/>
              <a:gd name="connsiteY3" fmla="*/ 0 h 651641"/>
              <a:gd name="connsiteX4" fmla="*/ 1082566 w 1723697"/>
              <a:gd name="connsiteY4" fmla="*/ 105103 h 651641"/>
              <a:gd name="connsiteX5" fmla="*/ 1450428 w 1723697"/>
              <a:gd name="connsiteY5" fmla="*/ 546538 h 651641"/>
              <a:gd name="connsiteX6" fmla="*/ 1723697 w 1723697"/>
              <a:gd name="connsiteY6" fmla="*/ 630620 h 651641"/>
              <a:gd name="connsiteX7" fmla="*/ 1723697 w 1723697"/>
              <a:gd name="connsiteY7" fmla="*/ 630620 h 65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3697" h="651641">
                <a:moveTo>
                  <a:pt x="0" y="651641"/>
                </a:moveTo>
                <a:cubicBezTo>
                  <a:pt x="63938" y="649889"/>
                  <a:pt x="127876" y="648138"/>
                  <a:pt x="231228" y="557048"/>
                </a:cubicBezTo>
                <a:cubicBezTo>
                  <a:pt x="334580" y="465958"/>
                  <a:pt x="518510" y="197944"/>
                  <a:pt x="620110" y="105103"/>
                </a:cubicBezTo>
                <a:cubicBezTo>
                  <a:pt x="721710" y="12262"/>
                  <a:pt x="763752" y="0"/>
                  <a:pt x="840828" y="0"/>
                </a:cubicBezTo>
                <a:cubicBezTo>
                  <a:pt x="917904" y="0"/>
                  <a:pt x="980966" y="14013"/>
                  <a:pt x="1082566" y="105103"/>
                </a:cubicBezTo>
                <a:cubicBezTo>
                  <a:pt x="1184166" y="196193"/>
                  <a:pt x="1343573" y="458952"/>
                  <a:pt x="1450428" y="546538"/>
                </a:cubicBezTo>
                <a:cubicBezTo>
                  <a:pt x="1557283" y="634124"/>
                  <a:pt x="1723697" y="630620"/>
                  <a:pt x="1723697" y="630620"/>
                </a:cubicBezTo>
                <a:lnTo>
                  <a:pt x="1723697" y="63062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473570-5016-9B1A-4B60-4F8F90C50CBC}"/>
              </a:ext>
            </a:extLst>
          </p:cNvPr>
          <p:cNvSpPr/>
          <p:nvPr/>
        </p:nvSpPr>
        <p:spPr>
          <a:xfrm>
            <a:off x="3802967" y="4489335"/>
            <a:ext cx="1723697" cy="651641"/>
          </a:xfrm>
          <a:custGeom>
            <a:avLst/>
            <a:gdLst>
              <a:gd name="connsiteX0" fmla="*/ 0 w 1723697"/>
              <a:gd name="connsiteY0" fmla="*/ 651641 h 651641"/>
              <a:gd name="connsiteX1" fmla="*/ 231228 w 1723697"/>
              <a:gd name="connsiteY1" fmla="*/ 557048 h 651641"/>
              <a:gd name="connsiteX2" fmla="*/ 620110 w 1723697"/>
              <a:gd name="connsiteY2" fmla="*/ 105103 h 651641"/>
              <a:gd name="connsiteX3" fmla="*/ 840828 w 1723697"/>
              <a:gd name="connsiteY3" fmla="*/ 0 h 651641"/>
              <a:gd name="connsiteX4" fmla="*/ 1082566 w 1723697"/>
              <a:gd name="connsiteY4" fmla="*/ 105103 h 651641"/>
              <a:gd name="connsiteX5" fmla="*/ 1450428 w 1723697"/>
              <a:gd name="connsiteY5" fmla="*/ 546538 h 651641"/>
              <a:gd name="connsiteX6" fmla="*/ 1723697 w 1723697"/>
              <a:gd name="connsiteY6" fmla="*/ 630620 h 651641"/>
              <a:gd name="connsiteX7" fmla="*/ 1723697 w 1723697"/>
              <a:gd name="connsiteY7" fmla="*/ 630620 h 65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3697" h="651641">
                <a:moveTo>
                  <a:pt x="0" y="651641"/>
                </a:moveTo>
                <a:cubicBezTo>
                  <a:pt x="63938" y="649889"/>
                  <a:pt x="127876" y="648138"/>
                  <a:pt x="231228" y="557048"/>
                </a:cubicBezTo>
                <a:cubicBezTo>
                  <a:pt x="334580" y="465958"/>
                  <a:pt x="518510" y="197944"/>
                  <a:pt x="620110" y="105103"/>
                </a:cubicBezTo>
                <a:cubicBezTo>
                  <a:pt x="721710" y="12262"/>
                  <a:pt x="763752" y="0"/>
                  <a:pt x="840828" y="0"/>
                </a:cubicBezTo>
                <a:cubicBezTo>
                  <a:pt x="917904" y="0"/>
                  <a:pt x="980966" y="14013"/>
                  <a:pt x="1082566" y="105103"/>
                </a:cubicBezTo>
                <a:cubicBezTo>
                  <a:pt x="1184166" y="196193"/>
                  <a:pt x="1343573" y="458952"/>
                  <a:pt x="1450428" y="546538"/>
                </a:cubicBezTo>
                <a:cubicBezTo>
                  <a:pt x="1557283" y="634124"/>
                  <a:pt x="1723697" y="630620"/>
                  <a:pt x="1723697" y="630620"/>
                </a:cubicBezTo>
                <a:lnTo>
                  <a:pt x="1723697" y="63062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2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840271-E362-489A-B331-D28E14D132B1}"/>
              </a:ext>
            </a:extLst>
          </p:cNvPr>
          <p:cNvGrpSpPr/>
          <p:nvPr/>
        </p:nvGrpSpPr>
        <p:grpSpPr>
          <a:xfrm>
            <a:off x="14209" y="2036494"/>
            <a:ext cx="7426342" cy="3877063"/>
            <a:chOff x="105994" y="1660805"/>
            <a:chExt cx="9421297" cy="565662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0BDCC8-5D83-4BBE-8CB0-27300FBCCE00}"/>
                </a:ext>
              </a:extLst>
            </p:cNvPr>
            <p:cNvSpPr txBox="1"/>
            <p:nvPr/>
          </p:nvSpPr>
          <p:spPr>
            <a:xfrm rot="16200000">
              <a:off x="-453136" y="2333531"/>
              <a:ext cx="1508715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55A506-4E39-4FC6-B3DF-C85C3A20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1" y="2023117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940494-5F15-483C-B7B8-FDE56F1B2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73" y="330119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0EF2E5-E951-40F3-AA88-8131C21B3EC0}"/>
                </a:ext>
              </a:extLst>
            </p:cNvPr>
            <p:cNvSpPr txBox="1"/>
            <p:nvPr/>
          </p:nvSpPr>
          <p:spPr>
            <a:xfrm rot="16200000">
              <a:off x="-610332" y="3674088"/>
              <a:ext cx="1824726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9EAE22-01B9-489A-BEEC-DBA0B9E551E2}"/>
                </a:ext>
              </a:extLst>
            </p:cNvPr>
            <p:cNvSpPr txBox="1"/>
            <p:nvPr/>
          </p:nvSpPr>
          <p:spPr>
            <a:xfrm>
              <a:off x="7212637" y="2239120"/>
              <a:ext cx="1594247" cy="97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capacity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574AFF-2E82-4E26-AC2D-3EE6C40FAB68}"/>
                </a:ext>
              </a:extLst>
            </p:cNvPr>
            <p:cNvCxnSpPr>
              <a:cxnSpLocks/>
            </p:cNvCxnSpPr>
            <p:nvPr/>
          </p:nvCxnSpPr>
          <p:spPr>
            <a:xfrm>
              <a:off x="7212637" y="2353207"/>
              <a:ext cx="0" cy="9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4B8145-FFDE-4B27-B540-6FF0CDC6EF4E}"/>
                </a:ext>
              </a:extLst>
            </p:cNvPr>
            <p:cNvSpPr txBox="1"/>
            <p:nvPr/>
          </p:nvSpPr>
          <p:spPr>
            <a:xfrm>
              <a:off x="2675656" y="1660805"/>
              <a:ext cx="3683209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(mismatch)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C63C96-DDF9-4702-B9A3-70284F4E620E}"/>
                </a:ext>
              </a:extLst>
            </p:cNvPr>
            <p:cNvSpPr txBox="1"/>
            <p:nvPr/>
          </p:nvSpPr>
          <p:spPr>
            <a:xfrm>
              <a:off x="7656541" y="3263080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56614E-F21C-4F9F-A1A1-85186DED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48" y="4950627"/>
              <a:ext cx="0" cy="126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EADA1-1A6F-485B-A16F-1A4399D7969A}"/>
                </a:ext>
              </a:extLst>
            </p:cNvPr>
            <p:cNvSpPr txBox="1"/>
            <p:nvPr/>
          </p:nvSpPr>
          <p:spPr>
            <a:xfrm>
              <a:off x="7257221" y="5016277"/>
              <a:ext cx="1712898" cy="12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capacity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9283F-F61B-47E5-861D-E0A108AD2DD2}"/>
                </a:ext>
              </a:extLst>
            </p:cNvPr>
            <p:cNvCxnSpPr>
              <a:cxnSpLocks/>
            </p:cNvCxnSpPr>
            <p:nvPr/>
          </p:nvCxnSpPr>
          <p:spPr>
            <a:xfrm>
              <a:off x="7200293" y="5345249"/>
              <a:ext cx="0" cy="864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DAA31C-DA32-4DCD-8172-0FCFDDA7E429}"/>
                </a:ext>
              </a:extLst>
            </p:cNvPr>
            <p:cNvSpPr txBox="1"/>
            <p:nvPr/>
          </p:nvSpPr>
          <p:spPr>
            <a:xfrm>
              <a:off x="7649448" y="6190590"/>
              <a:ext cx="369332" cy="5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34811-5CCE-43C7-B24F-370072283ED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6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6B98AD-EC4D-4988-9B8A-1EC810DEF705}"/>
                </a:ext>
              </a:extLst>
            </p:cNvPr>
            <p:cNvCxnSpPr>
              <a:cxnSpLocks/>
            </p:cNvCxnSpPr>
            <p:nvPr/>
          </p:nvCxnSpPr>
          <p:spPr>
            <a:xfrm>
              <a:off x="4703913" y="3301190"/>
              <a:ext cx="0" cy="2880001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BA5D61-6E1F-4139-9412-4F5115D7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24" y="3432181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986413-5720-4307-B47D-F7C6142F77E2}"/>
                </a:ext>
              </a:extLst>
            </p:cNvPr>
            <p:cNvCxnSpPr>
              <a:cxnSpLocks/>
            </p:cNvCxnSpPr>
            <p:nvPr/>
          </p:nvCxnSpPr>
          <p:spPr>
            <a:xfrm>
              <a:off x="3649064" y="3276774"/>
              <a:ext cx="0" cy="2880001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3691B-CD94-4438-A8C1-4BE2C658810A}"/>
                </a:ext>
              </a:extLst>
            </p:cNvPr>
            <p:cNvCxnSpPr>
              <a:cxnSpLocks/>
            </p:cNvCxnSpPr>
            <p:nvPr/>
          </p:nvCxnSpPr>
          <p:spPr>
            <a:xfrm>
              <a:off x="5754391" y="3301190"/>
              <a:ext cx="0" cy="2880001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F5C3D6-9580-4DA0-B47A-6CA759330491}"/>
                </a:ext>
              </a:extLst>
            </p:cNvPr>
            <p:cNvSpPr/>
            <p:nvPr/>
          </p:nvSpPr>
          <p:spPr>
            <a:xfrm>
              <a:off x="2477387" y="6216485"/>
              <a:ext cx="2636873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75E058-74D9-44AB-9569-CCE63189752D}"/>
                </a:ext>
              </a:extLst>
            </p:cNvPr>
            <p:cNvSpPr/>
            <p:nvPr/>
          </p:nvSpPr>
          <p:spPr>
            <a:xfrm>
              <a:off x="4518646" y="6242126"/>
              <a:ext cx="5008645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F0A8F-5103-45BE-BE18-4CCB30E93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09" y="6359834"/>
              <a:ext cx="108000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C45D9-9494-45EC-9E0F-1860095584F7}"/>
                </a:ext>
              </a:extLst>
            </p:cNvPr>
            <p:cNvSpPr txBox="1"/>
            <p:nvPr/>
          </p:nvSpPr>
          <p:spPr>
            <a:xfrm>
              <a:off x="697981" y="6403508"/>
              <a:ext cx="821829" cy="41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T/2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556A72-79F8-4278-892A-599439A84EBB}"/>
                </a:ext>
              </a:extLst>
            </p:cNvPr>
            <p:cNvSpPr txBox="1"/>
            <p:nvPr/>
          </p:nvSpPr>
          <p:spPr>
            <a:xfrm>
              <a:off x="7656823" y="6209896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871FF6-0BBD-4684-9C0B-0A26ECD6D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80" y="622870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/>
                <p:nvPr/>
              </p:nvSpPr>
              <p:spPr>
                <a:xfrm>
                  <a:off x="757087" y="2021895"/>
                  <a:ext cx="1491828" cy="41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dirty="0">
                                <a:solidFill>
                                  <a:srgbClr val="C00000"/>
                                </a:solidFill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87" y="2021895"/>
                  <a:ext cx="1491828" cy="4153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A097C-030A-4F71-BAC5-D7990393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148" y="2339751"/>
              <a:ext cx="159860" cy="22905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  <a:headEnd type="none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738DA-EAD9-4758-981B-7F3F6966C3FE}"/>
                </a:ext>
              </a:extLst>
            </p:cNvPr>
            <p:cNvSpPr txBox="1"/>
            <p:nvPr/>
          </p:nvSpPr>
          <p:spPr>
            <a:xfrm>
              <a:off x="2799621" y="4350179"/>
              <a:ext cx="3435275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level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248C3C-E5B8-4EDB-A1F1-B6A4EC491A93}"/>
              </a:ext>
            </a:extLst>
          </p:cNvPr>
          <p:cNvGrpSpPr/>
          <p:nvPr/>
        </p:nvGrpSpPr>
        <p:grpSpPr>
          <a:xfrm>
            <a:off x="249943" y="19362"/>
            <a:ext cx="6332345" cy="2018179"/>
            <a:chOff x="611083" y="3581950"/>
            <a:chExt cx="8187308" cy="2750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/>
                <p:nvPr/>
              </p:nvSpPr>
              <p:spPr>
                <a:xfrm>
                  <a:off x="5627919" y="3756579"/>
                  <a:ext cx="517382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</m:oMath>
                    </m:oMathPara>
                  </a14:m>
                  <a:endParaRPr lang="en-GB" sz="1600" dirty="0">
                    <a:solidFill>
                      <a:srgbClr val="64A4D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7919" y="3756579"/>
                  <a:ext cx="517382" cy="388004"/>
                </a:xfrm>
                <a:prstGeom prst="rect">
                  <a:avLst/>
                </a:prstGeom>
                <a:blipFill>
                  <a:blip r:embed="rId3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18F408-765D-4CE6-B84D-9E25AAACC0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3581950"/>
              <a:ext cx="15394" cy="2289135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0850D-B77B-4C4D-AC6A-9E82AAECE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209" y="5894986"/>
              <a:ext cx="7680032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35928E-DC9E-4C58-8960-72CDD650E0BB}"/>
                </a:ext>
              </a:extLst>
            </p:cNvPr>
            <p:cNvSpPr txBox="1"/>
            <p:nvPr/>
          </p:nvSpPr>
          <p:spPr>
            <a:xfrm>
              <a:off x="7817145" y="5871085"/>
              <a:ext cx="369332" cy="46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60289-6BB0-42E0-9474-3D9D64A9E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1850" y="4136314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FC08C0-29E2-483E-AEF5-13C768C4E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4972325"/>
              <a:ext cx="756000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/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>
                    <a:solidFill>
                      <a:srgbClr val="F18B45"/>
                    </a:solidFill>
                    <a:latin typeface="AU Passata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A6485E-EA6A-4E7C-872B-82D126F26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228" y="4753346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/>
            </a:ln>
            <a:effectLst/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5EF4D2-0ABB-69F8-ED90-0380B115A42B}"/>
              </a:ext>
            </a:extLst>
          </p:cNvPr>
          <p:cNvGrpSpPr/>
          <p:nvPr/>
        </p:nvGrpSpPr>
        <p:grpSpPr>
          <a:xfrm>
            <a:off x="282612" y="394504"/>
            <a:ext cx="1629204" cy="1284623"/>
            <a:chOff x="282612" y="394504"/>
            <a:chExt cx="1629204" cy="128462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1CDA4B-57E7-9CF1-F2CB-B10D3B993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32A708-EFF5-DAAF-F7A4-A7E2A1E1D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A5EA00C-B830-DF49-40E0-86379D9BB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F98AE1-6182-4F64-6018-5BFA48461631}"/>
              </a:ext>
            </a:extLst>
          </p:cNvPr>
          <p:cNvGrpSpPr/>
          <p:nvPr/>
        </p:nvGrpSpPr>
        <p:grpSpPr>
          <a:xfrm>
            <a:off x="1906529" y="414456"/>
            <a:ext cx="1629204" cy="1284623"/>
            <a:chOff x="282612" y="394504"/>
            <a:chExt cx="1629204" cy="128462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7E7FCA-4045-30E9-9CD8-3E0933790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893BA6-16D2-94F1-9C8F-66BF763F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896ED2-27D0-CFAE-46EA-4E9DDDE97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20E6FD-5E3E-AC02-22FC-1ABB230C1B66}"/>
              </a:ext>
            </a:extLst>
          </p:cNvPr>
          <p:cNvGrpSpPr/>
          <p:nvPr/>
        </p:nvGrpSpPr>
        <p:grpSpPr>
          <a:xfrm>
            <a:off x="3532226" y="426395"/>
            <a:ext cx="1629204" cy="1284623"/>
            <a:chOff x="282612" y="394504"/>
            <a:chExt cx="1629204" cy="128462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E47CFD-2BC6-976C-D6E3-58E841F6F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3B6459-25C7-BDE8-F222-CBDFACB529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CADFE3-FF4E-F964-4003-6809E27C5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74AEEB-98E9-C196-8A5D-0F114D038C93}"/>
              </a:ext>
            </a:extLst>
          </p:cNvPr>
          <p:cNvGrpSpPr/>
          <p:nvPr/>
        </p:nvGrpSpPr>
        <p:grpSpPr>
          <a:xfrm>
            <a:off x="364225" y="2510505"/>
            <a:ext cx="1629204" cy="1284623"/>
            <a:chOff x="282612" y="394504"/>
            <a:chExt cx="1629204" cy="128462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720503-BA97-DA34-DA92-7217B19D2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F120FB-350C-E134-2079-F2A2168916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00660C-289D-DFE3-26BE-C1088312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D2BEA3-93C8-14C1-3496-98FB9D037576}"/>
              </a:ext>
            </a:extLst>
          </p:cNvPr>
          <p:cNvGrpSpPr/>
          <p:nvPr/>
        </p:nvGrpSpPr>
        <p:grpSpPr>
          <a:xfrm>
            <a:off x="1993696" y="2512117"/>
            <a:ext cx="1629204" cy="1284623"/>
            <a:chOff x="282612" y="394504"/>
            <a:chExt cx="1629204" cy="128462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AE8D01-0F66-4287-67A4-609EECD3C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F4E87C-55F8-BAA8-3F65-1EF0588A8F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5B8924-AC48-B7C6-4CE8-F0818A783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FCC649-8FD5-174F-77ED-E96AA4514984}"/>
              </a:ext>
            </a:extLst>
          </p:cNvPr>
          <p:cNvGrpSpPr/>
          <p:nvPr/>
        </p:nvGrpSpPr>
        <p:grpSpPr>
          <a:xfrm>
            <a:off x="3618564" y="2528509"/>
            <a:ext cx="1629204" cy="1284623"/>
            <a:chOff x="282612" y="394504"/>
            <a:chExt cx="1629204" cy="128462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A970E45-E021-09D7-FB8A-D7024407C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44E9F8-25EF-D2F7-3D5E-E06CF1618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DFBEF7-670D-4D80-2B7A-10A5CB1D7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373FD9F-DB82-46E7-3374-75216E0D60E3}"/>
                  </a:ext>
                </a:extLst>
              </p:cNvPr>
              <p:cNvSpPr txBox="1"/>
              <p:nvPr/>
            </p:nvSpPr>
            <p:spPr>
              <a:xfrm>
                <a:off x="5726744" y="631572"/>
                <a:ext cx="1014102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lnSpc>
                    <a:spcPts val="1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AU Passata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373FD9F-DB82-46E7-3374-75216E0D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44" y="631572"/>
                <a:ext cx="1014102" cy="284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5A8C54E-DD49-5BFF-B102-9B9F3F7BC615}"/>
              </a:ext>
            </a:extLst>
          </p:cNvPr>
          <p:cNvSpPr/>
          <p:nvPr/>
        </p:nvSpPr>
        <p:spPr>
          <a:xfrm>
            <a:off x="311888" y="4486883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2B22956-659F-BFC5-D43B-5EA119651D43}"/>
              </a:ext>
            </a:extLst>
          </p:cNvPr>
          <p:cNvSpPr/>
          <p:nvPr/>
        </p:nvSpPr>
        <p:spPr>
          <a:xfrm>
            <a:off x="1987341" y="4482196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1A9E27C-758C-54EC-F8AB-06DD4BE5546D}"/>
              </a:ext>
            </a:extLst>
          </p:cNvPr>
          <p:cNvSpPr/>
          <p:nvPr/>
        </p:nvSpPr>
        <p:spPr>
          <a:xfrm>
            <a:off x="3655253" y="4470880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6CFA8-C550-3E80-AE0E-5BE6F918E630}"/>
              </a:ext>
            </a:extLst>
          </p:cNvPr>
          <p:cNvSpPr txBox="1"/>
          <p:nvPr/>
        </p:nvSpPr>
        <p:spPr>
          <a:xfrm rot="16200000">
            <a:off x="-547159" y="4600475"/>
            <a:ext cx="142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of charge</a:t>
            </a:r>
          </a:p>
        </p:txBody>
      </p:sp>
    </p:spTree>
    <p:extLst>
      <p:ext uri="{BB962C8B-B14F-4D97-AF65-F5344CB8AC3E}">
        <p14:creationId xmlns:p14="http://schemas.microsoft.com/office/powerpoint/2010/main" val="12294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AU Passata</vt:lpstr>
      <vt:lpstr>AU Passata Light</vt:lpstr>
      <vt:lpstr>AU Peto</vt:lpstr>
      <vt:lpstr>Calibri</vt:lpstr>
      <vt:lpstr>Calibri Light</vt:lpstr>
      <vt:lpstr>Cambria Math</vt:lpstr>
      <vt:lpstr>Georgia</vt:lpstr>
      <vt:lpstr>Wingdings 3</vt:lpstr>
      <vt:lpstr>Office Theme</vt:lpstr>
      <vt:lpstr>1_AU 16:9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46</cp:revision>
  <dcterms:created xsi:type="dcterms:W3CDTF">2021-10-27T05:35:25Z</dcterms:created>
  <dcterms:modified xsi:type="dcterms:W3CDTF">2023-06-02T05:54:55Z</dcterms:modified>
</cp:coreProperties>
</file>