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8F34"/>
    <a:srgbClr val="5FA1D8"/>
    <a:srgbClr val="B9DE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>
        <p:scale>
          <a:sx n="150" d="100"/>
          <a:sy n="150" d="100"/>
        </p:scale>
        <p:origin x="-2754" y="-8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D8F7F4-98C8-8581-5891-FE5BF58D8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8DAAE41-6B77-BFBD-C41F-967933F24C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213AA34-E3A3-B2E3-81D1-DA934FEDA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DF9C3-D2A8-4C0A-9CF6-812BF98BE79B}" type="datetimeFigureOut">
              <a:rPr lang="es-ES" smtClean="0"/>
              <a:t>17/09/2022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E2C2C8-8A43-CFC3-75A7-EB320E721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11E13A1-A382-3B61-B479-6E29578FE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8ACE8-BF93-4B79-B23C-79D804358C0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4653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D12051-FABE-DA4D-7020-A13A09F71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E711175-C204-0CC8-7108-3A0FD5CDBD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DA2F662-AABF-B88B-556F-89D8E094F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DF9C3-D2A8-4C0A-9CF6-812BF98BE79B}" type="datetimeFigureOut">
              <a:rPr lang="es-ES" smtClean="0"/>
              <a:t>17/09/2022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76E8EB-C9EC-8347-0716-6B5A6B5DE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D2B50AE-3450-D604-81AD-8C579840B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8ACE8-BF93-4B79-B23C-79D804358C0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1863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73F6B0A-0A6B-0DBC-DEC2-EB7121AED1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309FCF7-64EA-D763-F7D4-D45D5856C3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AF3DB09-5A4C-8CFC-197F-29C0690FC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DF9C3-D2A8-4C0A-9CF6-812BF98BE79B}" type="datetimeFigureOut">
              <a:rPr lang="es-ES" smtClean="0"/>
              <a:t>17/09/2022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E05C11-0047-23DD-351F-061F07FBD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0959CF-A8B9-7C73-771C-188C86845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8ACE8-BF93-4B79-B23C-79D804358C0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3689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9DA3FD-2480-CA14-DDEF-96ACFE82F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FDBF31-3BFD-51BF-DA10-1C3AA5EE0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3433D38-6365-0C56-99C3-C46024639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DF9C3-D2A8-4C0A-9CF6-812BF98BE79B}" type="datetimeFigureOut">
              <a:rPr lang="es-ES" smtClean="0"/>
              <a:t>17/09/2022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316EED-D8E4-67E5-71FF-4B15EE612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8C9CA37-5FEC-210B-5397-C26C3AAC9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8ACE8-BF93-4B79-B23C-79D804358C0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0630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F8FAAD-F927-FB1C-9287-4C17E7757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576E376-17FA-3791-7776-DA178DC12F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AC807CA-C9E4-74BF-163E-A25BFD671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DF9C3-D2A8-4C0A-9CF6-812BF98BE79B}" type="datetimeFigureOut">
              <a:rPr lang="es-ES" smtClean="0"/>
              <a:t>17/09/2022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4464DF3-707A-322D-2DDB-9B6F5CB34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DCD3133-B698-3B59-5F5B-27E36EB37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8ACE8-BF93-4B79-B23C-79D804358C0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0971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DC35EF-A059-C533-C73F-384660273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F9D5BD-0982-0771-329F-BF6DCB7CC3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D2CF9F0-D93D-04A6-3545-ADFF44CBE7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4CCD4D7-EF17-A362-C3F9-5797235D1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DF9C3-D2A8-4C0A-9CF6-812BF98BE79B}" type="datetimeFigureOut">
              <a:rPr lang="es-ES" smtClean="0"/>
              <a:t>17/09/2022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08B5D4F-9882-4EF7-AB27-51422167D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29BF444-7BFC-CCCE-4F31-C53266C93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8ACE8-BF93-4B79-B23C-79D804358C0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0533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D5AA0-1765-C22B-74B2-F093E6BF7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6855C19-FDC5-E2EB-324D-0E6DD2858B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16C8026-0B35-B4BB-7A8B-E67C53A88E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C1282CE-0EE4-CB28-9622-0E8DA7E70B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106EA10-95F6-4C95-D9C5-40F615C3A0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ED9CE3A-AA6A-C205-E0B4-FAF9E81BA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DF9C3-D2A8-4C0A-9CF6-812BF98BE79B}" type="datetimeFigureOut">
              <a:rPr lang="es-ES" smtClean="0"/>
              <a:t>17/09/2022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A16374E-7176-2B40-F574-29FAE9907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85269D6-58A1-1416-49F4-587F83443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8ACE8-BF93-4B79-B23C-79D804358C0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6769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F6D4EA-088B-1D35-A0C0-40EFE9627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042988E-FA1B-D2D1-9DBF-EC6381332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DF9C3-D2A8-4C0A-9CF6-812BF98BE79B}" type="datetimeFigureOut">
              <a:rPr lang="es-ES" smtClean="0"/>
              <a:t>17/09/2022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4A30ECC-28C5-D252-1BAD-613425DDF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0F7EEBB-11FE-BE7A-7024-143C5D9A6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8ACE8-BF93-4B79-B23C-79D804358C0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0980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4DB0786-8F68-2176-3563-40E2D4746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DF9C3-D2A8-4C0A-9CF6-812BF98BE79B}" type="datetimeFigureOut">
              <a:rPr lang="es-ES" smtClean="0"/>
              <a:t>17/09/2022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C8F22C3-F1EB-5CC3-18D2-50A395899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A148182-2E60-0D82-9A42-8A3F2938A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8ACE8-BF93-4B79-B23C-79D804358C0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2603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41EC30-414A-6DD4-8DC3-E23670524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DD7E9E-186F-B83C-0E0C-3D6914481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7EDDF77-7BB3-5261-7E64-0381FCEBD9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DF2432C-2C09-727F-EF2D-3410DB454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DF9C3-D2A8-4C0A-9CF6-812BF98BE79B}" type="datetimeFigureOut">
              <a:rPr lang="es-ES" smtClean="0"/>
              <a:t>17/09/2022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52597FD-7318-5F7F-24A7-EB29C5AA3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A1572A5-BB77-3256-C3EF-33B5C68A6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8ACE8-BF93-4B79-B23C-79D804358C0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8168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20A0C3-BDF7-D47C-06BD-AEC7B3157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CF9883D-91F2-8ABC-E950-62DF0CA243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39EC498-4731-BE7B-3188-094C36A435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E91BC81-16F8-0B72-2F4B-9796BB67A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DF9C3-D2A8-4C0A-9CF6-812BF98BE79B}" type="datetimeFigureOut">
              <a:rPr lang="es-ES" smtClean="0"/>
              <a:t>17/09/2022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5E830AB-7E05-CF91-4960-4E144D738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F62E5DB-1A95-3F45-9D12-493D64102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8ACE8-BF93-4B79-B23C-79D804358C0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3175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9B5E2BD-D72D-2524-056C-99793E46D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5536FD4-9F54-6282-5E8D-94AF2E2D44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EFBC797-75DF-A53B-3B4B-2A936D8FEC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ADF9C3-D2A8-4C0A-9CF6-812BF98BE79B}" type="datetimeFigureOut">
              <a:rPr lang="es-ES" smtClean="0"/>
              <a:t>17/09/2022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4886E59-AAF1-EC93-8183-D7C0E7836C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3D1249-9CB9-66C8-FE33-4BB578C6BF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68ACE8-BF93-4B79-B23C-79D804358C0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9754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4" name="Grupo 243">
            <a:extLst>
              <a:ext uri="{FF2B5EF4-FFF2-40B4-BE49-F238E27FC236}">
                <a16:creationId xmlns:a16="http://schemas.microsoft.com/office/drawing/2014/main" id="{2D425F47-AE7D-4125-B111-642189C1F7EC}"/>
              </a:ext>
            </a:extLst>
          </p:cNvPr>
          <p:cNvGrpSpPr/>
          <p:nvPr/>
        </p:nvGrpSpPr>
        <p:grpSpPr>
          <a:xfrm flipV="1">
            <a:off x="5163739" y="2766573"/>
            <a:ext cx="372242" cy="440886"/>
            <a:chOff x="3548808" y="763233"/>
            <a:chExt cx="372242" cy="440886"/>
          </a:xfrm>
        </p:grpSpPr>
        <p:sp>
          <p:nvSpPr>
            <p:cNvPr id="245" name="Triángulo isósceles 244">
              <a:extLst>
                <a:ext uri="{FF2B5EF4-FFF2-40B4-BE49-F238E27FC236}">
                  <a16:creationId xmlns:a16="http://schemas.microsoft.com/office/drawing/2014/main" id="{05679B51-F59B-4243-9BEB-7B469CC43936}"/>
                </a:ext>
              </a:extLst>
            </p:cNvPr>
            <p:cNvSpPr/>
            <p:nvPr/>
          </p:nvSpPr>
          <p:spPr>
            <a:xfrm>
              <a:off x="3563094" y="864672"/>
              <a:ext cx="346050" cy="248722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46" name="Conector recto 245">
              <a:extLst>
                <a:ext uri="{FF2B5EF4-FFF2-40B4-BE49-F238E27FC236}">
                  <a16:creationId xmlns:a16="http://schemas.microsoft.com/office/drawing/2014/main" id="{70F00D23-A94A-4876-B1CC-9337336D7B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48808" y="857529"/>
              <a:ext cx="37224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ector recto 246">
              <a:extLst>
                <a:ext uri="{FF2B5EF4-FFF2-40B4-BE49-F238E27FC236}">
                  <a16:creationId xmlns:a16="http://schemas.microsoft.com/office/drawing/2014/main" id="{71FB6470-3740-4AD0-9718-3D46822DE70C}"/>
                </a:ext>
              </a:extLst>
            </p:cNvPr>
            <p:cNvCxnSpPr>
              <a:stCxn id="245" idx="3"/>
            </p:cNvCxnSpPr>
            <p:nvPr/>
          </p:nvCxnSpPr>
          <p:spPr>
            <a:xfrm flipH="1">
              <a:off x="3734929" y="1113394"/>
              <a:ext cx="1190" cy="9072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ector recto 247">
              <a:extLst>
                <a:ext uri="{FF2B5EF4-FFF2-40B4-BE49-F238E27FC236}">
                  <a16:creationId xmlns:a16="http://schemas.microsoft.com/office/drawing/2014/main" id="{D472EF1D-3B2D-4023-AA81-62D7A4E371AA}"/>
                </a:ext>
              </a:extLst>
            </p:cNvPr>
            <p:cNvCxnSpPr/>
            <p:nvPr/>
          </p:nvCxnSpPr>
          <p:spPr>
            <a:xfrm flipH="1">
              <a:off x="3736715" y="763233"/>
              <a:ext cx="1190" cy="9072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2" name="Grupo 261">
            <a:extLst>
              <a:ext uri="{FF2B5EF4-FFF2-40B4-BE49-F238E27FC236}">
                <a16:creationId xmlns:a16="http://schemas.microsoft.com/office/drawing/2014/main" id="{E2B52897-7E4A-4328-A0EF-6BE35E635876}"/>
              </a:ext>
            </a:extLst>
          </p:cNvPr>
          <p:cNvGrpSpPr/>
          <p:nvPr/>
        </p:nvGrpSpPr>
        <p:grpSpPr>
          <a:xfrm>
            <a:off x="7282397" y="2366705"/>
            <a:ext cx="154496" cy="115350"/>
            <a:chOff x="2480502" y="1113394"/>
            <a:chExt cx="154496" cy="115350"/>
          </a:xfrm>
        </p:grpSpPr>
        <p:sp>
          <p:nvSpPr>
            <p:cNvPr id="263" name="Elipse 262">
              <a:extLst>
                <a:ext uri="{FF2B5EF4-FFF2-40B4-BE49-F238E27FC236}">
                  <a16:creationId xmlns:a16="http://schemas.microsoft.com/office/drawing/2014/main" id="{90DD9DF2-77FB-4330-8522-B7DCEA6D579E}"/>
                </a:ext>
              </a:extLst>
            </p:cNvPr>
            <p:cNvSpPr/>
            <p:nvPr/>
          </p:nvSpPr>
          <p:spPr>
            <a:xfrm>
              <a:off x="2519648" y="1113394"/>
              <a:ext cx="115350" cy="11535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64" name="Conector recto 263">
              <a:extLst>
                <a:ext uri="{FF2B5EF4-FFF2-40B4-BE49-F238E27FC236}">
                  <a16:creationId xmlns:a16="http://schemas.microsoft.com/office/drawing/2014/main" id="{D70F259D-431A-40D1-A662-75B36307DAE8}"/>
                </a:ext>
              </a:extLst>
            </p:cNvPr>
            <p:cNvCxnSpPr/>
            <p:nvPr/>
          </p:nvCxnSpPr>
          <p:spPr>
            <a:xfrm>
              <a:off x="2480502" y="1171069"/>
              <a:ext cx="39146" cy="5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5" name="Grupo 264">
            <a:extLst>
              <a:ext uri="{FF2B5EF4-FFF2-40B4-BE49-F238E27FC236}">
                <a16:creationId xmlns:a16="http://schemas.microsoft.com/office/drawing/2014/main" id="{C20496E7-6266-449C-8A28-6CC7BF5E3358}"/>
              </a:ext>
            </a:extLst>
          </p:cNvPr>
          <p:cNvGrpSpPr/>
          <p:nvPr/>
        </p:nvGrpSpPr>
        <p:grpSpPr>
          <a:xfrm>
            <a:off x="7142546" y="3532815"/>
            <a:ext cx="314516" cy="115350"/>
            <a:chOff x="2480502" y="1113394"/>
            <a:chExt cx="314516" cy="115350"/>
          </a:xfrm>
        </p:grpSpPr>
        <p:sp>
          <p:nvSpPr>
            <p:cNvPr id="266" name="Elipse 265">
              <a:extLst>
                <a:ext uri="{FF2B5EF4-FFF2-40B4-BE49-F238E27FC236}">
                  <a16:creationId xmlns:a16="http://schemas.microsoft.com/office/drawing/2014/main" id="{7CFED62B-2639-4FFA-8214-3C8E22EC5B34}"/>
                </a:ext>
              </a:extLst>
            </p:cNvPr>
            <p:cNvSpPr/>
            <p:nvPr/>
          </p:nvSpPr>
          <p:spPr>
            <a:xfrm>
              <a:off x="2679668" y="1113394"/>
              <a:ext cx="115350" cy="11535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67" name="Conector recto 266">
              <a:extLst>
                <a:ext uri="{FF2B5EF4-FFF2-40B4-BE49-F238E27FC236}">
                  <a16:creationId xmlns:a16="http://schemas.microsoft.com/office/drawing/2014/main" id="{568655EC-12BF-4C37-A179-ABBB2C658BFA}"/>
                </a:ext>
              </a:extLst>
            </p:cNvPr>
            <p:cNvCxnSpPr/>
            <p:nvPr/>
          </p:nvCxnSpPr>
          <p:spPr>
            <a:xfrm>
              <a:off x="2480502" y="1171069"/>
              <a:ext cx="39146" cy="5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8" name="Conector: angular 267">
            <a:extLst>
              <a:ext uri="{FF2B5EF4-FFF2-40B4-BE49-F238E27FC236}">
                <a16:creationId xmlns:a16="http://schemas.microsoft.com/office/drawing/2014/main" id="{36C6B791-38B4-46BF-B4C4-9792F638CD2B}"/>
              </a:ext>
            </a:extLst>
          </p:cNvPr>
          <p:cNvCxnSpPr>
            <a:cxnSpLocks/>
          </p:cNvCxnSpPr>
          <p:nvPr/>
        </p:nvCxnSpPr>
        <p:spPr>
          <a:xfrm rot="10800000" flipV="1">
            <a:off x="4615040" y="2428788"/>
            <a:ext cx="1812920" cy="197985"/>
          </a:xfrm>
          <a:prstGeom prst="bentConnector3">
            <a:avLst>
              <a:gd name="adj1" fmla="val 99851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Conector: angular 268">
            <a:extLst>
              <a:ext uri="{FF2B5EF4-FFF2-40B4-BE49-F238E27FC236}">
                <a16:creationId xmlns:a16="http://schemas.microsoft.com/office/drawing/2014/main" id="{5E7DC37F-A502-4ABC-BC27-48E284C3B784}"/>
              </a:ext>
            </a:extLst>
          </p:cNvPr>
          <p:cNvCxnSpPr>
            <a:cxnSpLocks/>
            <a:endCxn id="328" idx="0"/>
          </p:cNvCxnSpPr>
          <p:nvPr/>
        </p:nvCxnSpPr>
        <p:spPr>
          <a:xfrm rot="10800000">
            <a:off x="4616936" y="3267504"/>
            <a:ext cx="2717159" cy="322991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Conector recto 269">
            <a:extLst>
              <a:ext uri="{FF2B5EF4-FFF2-40B4-BE49-F238E27FC236}">
                <a16:creationId xmlns:a16="http://schemas.microsoft.com/office/drawing/2014/main" id="{80E02167-4C88-4722-BDFA-F37A7CB1D1CD}"/>
              </a:ext>
            </a:extLst>
          </p:cNvPr>
          <p:cNvCxnSpPr>
            <a:cxnSpLocks/>
          </p:cNvCxnSpPr>
          <p:nvPr/>
        </p:nvCxnSpPr>
        <p:spPr>
          <a:xfrm flipV="1">
            <a:off x="5351765" y="2424380"/>
            <a:ext cx="0" cy="3875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Conector recto 270">
            <a:extLst>
              <a:ext uri="{FF2B5EF4-FFF2-40B4-BE49-F238E27FC236}">
                <a16:creationId xmlns:a16="http://schemas.microsoft.com/office/drawing/2014/main" id="{35E8B340-EF0A-4C5E-81AA-B5E54DF928A2}"/>
              </a:ext>
            </a:extLst>
          </p:cNvPr>
          <p:cNvCxnSpPr>
            <a:cxnSpLocks/>
          </p:cNvCxnSpPr>
          <p:nvPr/>
        </p:nvCxnSpPr>
        <p:spPr>
          <a:xfrm flipV="1">
            <a:off x="5355416" y="3163860"/>
            <a:ext cx="0" cy="4271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CuadroTexto 271">
            <a:extLst>
              <a:ext uri="{FF2B5EF4-FFF2-40B4-BE49-F238E27FC236}">
                <a16:creationId xmlns:a16="http://schemas.microsoft.com/office/drawing/2014/main" id="{B3133CBF-767D-4AE8-BD66-B7D74752F71A}"/>
              </a:ext>
            </a:extLst>
          </p:cNvPr>
          <p:cNvSpPr txBox="1"/>
          <p:nvPr/>
        </p:nvSpPr>
        <p:spPr>
          <a:xfrm>
            <a:off x="3960644" y="2760257"/>
            <a:ext cx="516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r>
              <a:rPr kumimoji="0" lang="es-ES" sz="20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</a:t>
            </a:r>
          </a:p>
        </p:txBody>
      </p:sp>
      <p:sp>
        <p:nvSpPr>
          <p:cNvPr id="273" name="CuadroTexto 272">
            <a:extLst>
              <a:ext uri="{FF2B5EF4-FFF2-40B4-BE49-F238E27FC236}">
                <a16:creationId xmlns:a16="http://schemas.microsoft.com/office/drawing/2014/main" id="{584C3F48-3715-4E27-A3C2-7155A8C28739}"/>
              </a:ext>
            </a:extLst>
          </p:cNvPr>
          <p:cNvSpPr txBox="1"/>
          <p:nvPr/>
        </p:nvSpPr>
        <p:spPr>
          <a:xfrm>
            <a:off x="4959959" y="2475440"/>
            <a:ext cx="6268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r>
              <a:rPr kumimoji="0" lang="es-ES" sz="20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D1</a:t>
            </a:r>
          </a:p>
        </p:txBody>
      </p:sp>
      <p:sp>
        <p:nvSpPr>
          <p:cNvPr id="274" name="CuadroTexto 273">
            <a:extLst>
              <a:ext uri="{FF2B5EF4-FFF2-40B4-BE49-F238E27FC236}">
                <a16:creationId xmlns:a16="http://schemas.microsoft.com/office/drawing/2014/main" id="{92EEBDCA-2E05-4F48-BD02-43895452AE51}"/>
              </a:ext>
            </a:extLst>
          </p:cNvPr>
          <p:cNvSpPr txBox="1"/>
          <p:nvPr/>
        </p:nvSpPr>
        <p:spPr>
          <a:xfrm>
            <a:off x="7817144" y="2788670"/>
            <a:ext cx="516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</a:t>
            </a:r>
            <a:endParaRPr kumimoji="0" lang="es-ES" sz="2000" b="1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5" name="CuadroTexto 274">
            <a:extLst>
              <a:ext uri="{FF2B5EF4-FFF2-40B4-BE49-F238E27FC236}">
                <a16:creationId xmlns:a16="http://schemas.microsoft.com/office/drawing/2014/main" id="{DBD3F80F-7B04-436F-8EA2-637680E9AC33}"/>
              </a:ext>
            </a:extLst>
          </p:cNvPr>
          <p:cNvSpPr txBox="1"/>
          <p:nvPr/>
        </p:nvSpPr>
        <p:spPr>
          <a:xfrm>
            <a:off x="6600635" y="1949670"/>
            <a:ext cx="516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</a:t>
            </a:r>
            <a:r>
              <a:rPr kumimoji="0" lang="es-ES" sz="20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</a:t>
            </a:r>
          </a:p>
        </p:txBody>
      </p:sp>
      <p:grpSp>
        <p:nvGrpSpPr>
          <p:cNvPr id="276" name="Grupo 275">
            <a:extLst>
              <a:ext uri="{FF2B5EF4-FFF2-40B4-BE49-F238E27FC236}">
                <a16:creationId xmlns:a16="http://schemas.microsoft.com/office/drawing/2014/main" id="{4C580E8B-F0BF-4EED-9806-5FBD629B1878}"/>
              </a:ext>
            </a:extLst>
          </p:cNvPr>
          <p:cNvGrpSpPr/>
          <p:nvPr/>
        </p:nvGrpSpPr>
        <p:grpSpPr>
          <a:xfrm>
            <a:off x="6435866" y="2328837"/>
            <a:ext cx="711293" cy="195797"/>
            <a:chOff x="1940422" y="1907804"/>
            <a:chExt cx="925371" cy="249382"/>
          </a:xfrm>
        </p:grpSpPr>
        <p:grpSp>
          <p:nvGrpSpPr>
            <p:cNvPr id="277" name="Grupo 276">
              <a:extLst>
                <a:ext uri="{FF2B5EF4-FFF2-40B4-BE49-F238E27FC236}">
                  <a16:creationId xmlns:a16="http://schemas.microsoft.com/office/drawing/2014/main" id="{0D6D57A2-D142-4591-9E1D-542AEA176FD8}"/>
                </a:ext>
              </a:extLst>
            </p:cNvPr>
            <p:cNvGrpSpPr/>
            <p:nvPr/>
          </p:nvGrpSpPr>
          <p:grpSpPr>
            <a:xfrm>
              <a:off x="2000573" y="1907804"/>
              <a:ext cx="807450" cy="249382"/>
              <a:chOff x="2600119" y="1577604"/>
              <a:chExt cx="1745674" cy="249382"/>
            </a:xfrm>
          </p:grpSpPr>
          <p:cxnSp>
            <p:nvCxnSpPr>
              <p:cNvPr id="280" name="Conector recto 279">
                <a:extLst>
                  <a:ext uri="{FF2B5EF4-FFF2-40B4-BE49-F238E27FC236}">
                    <a16:creationId xmlns:a16="http://schemas.microsoft.com/office/drawing/2014/main" id="{9FD2B04C-C07D-417F-91F1-48BC2BB51A7B}"/>
                  </a:ext>
                </a:extLst>
              </p:cNvPr>
              <p:cNvCxnSpPr/>
              <p:nvPr/>
            </p:nvCxnSpPr>
            <p:spPr>
              <a:xfrm>
                <a:off x="2600119" y="1702295"/>
                <a:ext cx="124691" cy="12469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Conector recto 280">
                <a:extLst>
                  <a:ext uri="{FF2B5EF4-FFF2-40B4-BE49-F238E27FC236}">
                    <a16:creationId xmlns:a16="http://schemas.microsoft.com/office/drawing/2014/main" id="{89FA635C-9692-4314-8C7D-26312793DFEF}"/>
                  </a:ext>
                </a:extLst>
              </p:cNvPr>
              <p:cNvCxnSpPr/>
              <p:nvPr/>
            </p:nvCxnSpPr>
            <p:spPr>
              <a:xfrm flipV="1">
                <a:off x="2724810" y="1577604"/>
                <a:ext cx="249382" cy="2493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Conector recto 281">
                <a:extLst>
                  <a:ext uri="{FF2B5EF4-FFF2-40B4-BE49-F238E27FC236}">
                    <a16:creationId xmlns:a16="http://schemas.microsoft.com/office/drawing/2014/main" id="{B380BA3D-D1D1-4186-8B38-6C2600E693CE}"/>
                  </a:ext>
                </a:extLst>
              </p:cNvPr>
              <p:cNvCxnSpPr/>
              <p:nvPr/>
            </p:nvCxnSpPr>
            <p:spPr>
              <a:xfrm>
                <a:off x="2974192" y="1577604"/>
                <a:ext cx="249382" cy="2493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Conector recto 282">
                <a:extLst>
                  <a:ext uri="{FF2B5EF4-FFF2-40B4-BE49-F238E27FC236}">
                    <a16:creationId xmlns:a16="http://schemas.microsoft.com/office/drawing/2014/main" id="{C7A9808E-0F16-4580-8FAD-68DDDF800EFB}"/>
                  </a:ext>
                </a:extLst>
              </p:cNvPr>
              <p:cNvCxnSpPr/>
              <p:nvPr/>
            </p:nvCxnSpPr>
            <p:spPr>
              <a:xfrm flipV="1">
                <a:off x="3223574" y="1577604"/>
                <a:ext cx="249382" cy="2493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Conector recto 283">
                <a:extLst>
                  <a:ext uri="{FF2B5EF4-FFF2-40B4-BE49-F238E27FC236}">
                    <a16:creationId xmlns:a16="http://schemas.microsoft.com/office/drawing/2014/main" id="{287AAE05-7A90-47DF-B8FF-D0B75F6073BD}"/>
                  </a:ext>
                </a:extLst>
              </p:cNvPr>
              <p:cNvCxnSpPr/>
              <p:nvPr/>
            </p:nvCxnSpPr>
            <p:spPr>
              <a:xfrm>
                <a:off x="3472956" y="1577604"/>
                <a:ext cx="249382" cy="2493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Conector recto 284">
                <a:extLst>
                  <a:ext uri="{FF2B5EF4-FFF2-40B4-BE49-F238E27FC236}">
                    <a16:creationId xmlns:a16="http://schemas.microsoft.com/office/drawing/2014/main" id="{7F41BE23-8AC8-4C73-83EC-06F75A092081}"/>
                  </a:ext>
                </a:extLst>
              </p:cNvPr>
              <p:cNvCxnSpPr/>
              <p:nvPr/>
            </p:nvCxnSpPr>
            <p:spPr>
              <a:xfrm flipV="1">
                <a:off x="3722338" y="1577604"/>
                <a:ext cx="249382" cy="2493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Conector recto 285">
                <a:extLst>
                  <a:ext uri="{FF2B5EF4-FFF2-40B4-BE49-F238E27FC236}">
                    <a16:creationId xmlns:a16="http://schemas.microsoft.com/office/drawing/2014/main" id="{7E658EAF-D2DD-4AE0-BFEA-9033AFB61322}"/>
                  </a:ext>
                </a:extLst>
              </p:cNvPr>
              <p:cNvCxnSpPr/>
              <p:nvPr/>
            </p:nvCxnSpPr>
            <p:spPr>
              <a:xfrm>
                <a:off x="3971720" y="1577604"/>
                <a:ext cx="249382" cy="2493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Conector recto 286">
                <a:extLst>
                  <a:ext uri="{FF2B5EF4-FFF2-40B4-BE49-F238E27FC236}">
                    <a16:creationId xmlns:a16="http://schemas.microsoft.com/office/drawing/2014/main" id="{E5ADCCAB-3D9D-4F1A-AB94-E9F8C8A19D8B}"/>
                  </a:ext>
                </a:extLst>
              </p:cNvPr>
              <p:cNvCxnSpPr/>
              <p:nvPr/>
            </p:nvCxnSpPr>
            <p:spPr>
              <a:xfrm flipV="1">
                <a:off x="4221102" y="1702295"/>
                <a:ext cx="124691" cy="12469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8" name="Conector recto 277">
              <a:extLst>
                <a:ext uri="{FF2B5EF4-FFF2-40B4-BE49-F238E27FC236}">
                  <a16:creationId xmlns:a16="http://schemas.microsoft.com/office/drawing/2014/main" id="{8B79D458-4E3F-46B5-B710-B21A5438B766}"/>
                </a:ext>
              </a:extLst>
            </p:cNvPr>
            <p:cNvCxnSpPr/>
            <p:nvPr/>
          </p:nvCxnSpPr>
          <p:spPr>
            <a:xfrm>
              <a:off x="2803261" y="2034876"/>
              <a:ext cx="625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ector recto 278">
              <a:extLst>
                <a:ext uri="{FF2B5EF4-FFF2-40B4-BE49-F238E27FC236}">
                  <a16:creationId xmlns:a16="http://schemas.microsoft.com/office/drawing/2014/main" id="{8808377C-3708-4C0F-AC14-D6885E287721}"/>
                </a:ext>
              </a:extLst>
            </p:cNvPr>
            <p:cNvCxnSpPr/>
            <p:nvPr/>
          </p:nvCxnSpPr>
          <p:spPr>
            <a:xfrm>
              <a:off x="1940422" y="2036165"/>
              <a:ext cx="625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8" name="Conector recto 287">
            <a:extLst>
              <a:ext uri="{FF2B5EF4-FFF2-40B4-BE49-F238E27FC236}">
                <a16:creationId xmlns:a16="http://schemas.microsoft.com/office/drawing/2014/main" id="{C6BAE486-8933-42CC-B642-190A56F78388}"/>
              </a:ext>
            </a:extLst>
          </p:cNvPr>
          <p:cNvCxnSpPr>
            <a:cxnSpLocks/>
          </p:cNvCxnSpPr>
          <p:nvPr/>
        </p:nvCxnSpPr>
        <p:spPr>
          <a:xfrm>
            <a:off x="7099093" y="2426735"/>
            <a:ext cx="18330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Rectángulo 289">
            <a:extLst>
              <a:ext uri="{FF2B5EF4-FFF2-40B4-BE49-F238E27FC236}">
                <a16:creationId xmlns:a16="http://schemas.microsoft.com/office/drawing/2014/main" id="{26338FE9-B9B5-49A4-BFF2-0010A6071D76}"/>
              </a:ext>
            </a:extLst>
          </p:cNvPr>
          <p:cNvSpPr/>
          <p:nvPr/>
        </p:nvSpPr>
        <p:spPr>
          <a:xfrm>
            <a:off x="7502692" y="2672983"/>
            <a:ext cx="184248" cy="62113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LOAD</a:t>
            </a:r>
          </a:p>
        </p:txBody>
      </p:sp>
      <p:cxnSp>
        <p:nvCxnSpPr>
          <p:cNvPr id="291" name="Conector: angular 290">
            <a:extLst>
              <a:ext uri="{FF2B5EF4-FFF2-40B4-BE49-F238E27FC236}">
                <a16:creationId xmlns:a16="http://schemas.microsoft.com/office/drawing/2014/main" id="{D022B9AB-8A61-4AFF-8EA5-5FE8B6F98218}"/>
              </a:ext>
            </a:extLst>
          </p:cNvPr>
          <p:cNvCxnSpPr>
            <a:cxnSpLocks/>
            <a:stCxn id="290" idx="0"/>
            <a:endCxn id="263" idx="6"/>
          </p:cNvCxnSpPr>
          <p:nvPr/>
        </p:nvCxnSpPr>
        <p:spPr>
          <a:xfrm rot="16200000" flipV="1">
            <a:off x="7391554" y="2469720"/>
            <a:ext cx="248603" cy="15792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Conector: angular 291">
            <a:extLst>
              <a:ext uri="{FF2B5EF4-FFF2-40B4-BE49-F238E27FC236}">
                <a16:creationId xmlns:a16="http://schemas.microsoft.com/office/drawing/2014/main" id="{6D7E17DD-87E3-47C4-A7FC-109FAA0B3C4C}"/>
              </a:ext>
            </a:extLst>
          </p:cNvPr>
          <p:cNvCxnSpPr>
            <a:cxnSpLocks/>
            <a:stCxn id="290" idx="2"/>
            <a:endCxn id="266" idx="6"/>
          </p:cNvCxnSpPr>
          <p:nvPr/>
        </p:nvCxnSpPr>
        <p:spPr>
          <a:xfrm rot="5400000">
            <a:off x="7377752" y="3373426"/>
            <a:ext cx="296374" cy="13775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3" name="Grupo 292">
            <a:extLst>
              <a:ext uri="{FF2B5EF4-FFF2-40B4-BE49-F238E27FC236}">
                <a16:creationId xmlns:a16="http://schemas.microsoft.com/office/drawing/2014/main" id="{004CC090-2BFC-4E71-B8EF-8A6B54B24D93}"/>
              </a:ext>
            </a:extLst>
          </p:cNvPr>
          <p:cNvGrpSpPr/>
          <p:nvPr/>
        </p:nvGrpSpPr>
        <p:grpSpPr>
          <a:xfrm>
            <a:off x="6627763" y="2572230"/>
            <a:ext cx="647791" cy="918393"/>
            <a:chOff x="6749108" y="1906229"/>
            <a:chExt cx="647791" cy="918393"/>
          </a:xfrm>
        </p:grpSpPr>
        <p:grpSp>
          <p:nvGrpSpPr>
            <p:cNvPr id="294" name="Grupo 293">
              <a:extLst>
                <a:ext uri="{FF2B5EF4-FFF2-40B4-BE49-F238E27FC236}">
                  <a16:creationId xmlns:a16="http://schemas.microsoft.com/office/drawing/2014/main" id="{76AB4FCF-33F4-4942-AE64-A0FEA9DCAA84}"/>
                </a:ext>
              </a:extLst>
            </p:cNvPr>
            <p:cNvGrpSpPr/>
            <p:nvPr/>
          </p:nvGrpSpPr>
          <p:grpSpPr>
            <a:xfrm>
              <a:off x="6749108" y="1906229"/>
              <a:ext cx="647791" cy="918393"/>
              <a:chOff x="5877272" y="1961925"/>
              <a:chExt cx="647791" cy="918393"/>
            </a:xfrm>
          </p:grpSpPr>
          <p:sp>
            <p:nvSpPr>
              <p:cNvPr id="297" name="Arco 296">
                <a:extLst>
                  <a:ext uri="{FF2B5EF4-FFF2-40B4-BE49-F238E27FC236}">
                    <a16:creationId xmlns:a16="http://schemas.microsoft.com/office/drawing/2014/main" id="{C8D80D18-94FC-4018-B7AD-B942DDB94ECD}"/>
                  </a:ext>
                </a:extLst>
              </p:cNvPr>
              <p:cNvSpPr/>
              <p:nvPr/>
            </p:nvSpPr>
            <p:spPr>
              <a:xfrm>
                <a:off x="6237063" y="1961925"/>
                <a:ext cx="288000" cy="288000"/>
              </a:xfrm>
              <a:prstGeom prst="arc">
                <a:avLst/>
              </a:prstGeom>
              <a:ln>
                <a:solidFill>
                  <a:srgbClr val="5FA1D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98" name="Conector recto 297">
                <a:extLst>
                  <a:ext uri="{FF2B5EF4-FFF2-40B4-BE49-F238E27FC236}">
                    <a16:creationId xmlns:a16="http://schemas.microsoft.com/office/drawing/2014/main" id="{A0559E66-C0BD-4B98-8997-E72FC8985513}"/>
                  </a:ext>
                </a:extLst>
              </p:cNvPr>
              <p:cNvCxnSpPr/>
              <p:nvPr/>
            </p:nvCxnSpPr>
            <p:spPr>
              <a:xfrm>
                <a:off x="6525063" y="2105925"/>
                <a:ext cx="0" cy="633413"/>
              </a:xfrm>
              <a:prstGeom prst="line">
                <a:avLst/>
              </a:prstGeom>
              <a:ln>
                <a:solidFill>
                  <a:srgbClr val="5FA1D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9" name="Arco 298">
                <a:extLst>
                  <a:ext uri="{FF2B5EF4-FFF2-40B4-BE49-F238E27FC236}">
                    <a16:creationId xmlns:a16="http://schemas.microsoft.com/office/drawing/2014/main" id="{8395F615-3AF7-4D95-9F50-62FD8C8446B8}"/>
                  </a:ext>
                </a:extLst>
              </p:cNvPr>
              <p:cNvSpPr/>
              <p:nvPr/>
            </p:nvSpPr>
            <p:spPr>
              <a:xfrm flipV="1">
                <a:off x="6237063" y="2592318"/>
                <a:ext cx="288000" cy="288000"/>
              </a:xfrm>
              <a:prstGeom prst="arc">
                <a:avLst/>
              </a:prstGeom>
              <a:ln>
                <a:solidFill>
                  <a:srgbClr val="5FA1D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00" name="Conector recto 299">
                <a:extLst>
                  <a:ext uri="{FF2B5EF4-FFF2-40B4-BE49-F238E27FC236}">
                    <a16:creationId xmlns:a16="http://schemas.microsoft.com/office/drawing/2014/main" id="{9CF9EF36-BDE1-4070-BE1C-53CC59BE3BD1}"/>
                  </a:ext>
                </a:extLst>
              </p:cNvPr>
              <p:cNvCxnSpPr/>
              <p:nvPr/>
            </p:nvCxnSpPr>
            <p:spPr>
              <a:xfrm>
                <a:off x="5877272" y="1962496"/>
                <a:ext cx="503791" cy="0"/>
              </a:xfrm>
              <a:prstGeom prst="line">
                <a:avLst/>
              </a:prstGeom>
              <a:ln>
                <a:solidFill>
                  <a:srgbClr val="5FA1D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Conector recto 300">
                <a:extLst>
                  <a:ext uri="{FF2B5EF4-FFF2-40B4-BE49-F238E27FC236}">
                    <a16:creationId xmlns:a16="http://schemas.microsoft.com/office/drawing/2014/main" id="{020097D8-2DB6-4DF8-A5C3-9A75DDF4807E}"/>
                  </a:ext>
                </a:extLst>
              </p:cNvPr>
              <p:cNvCxnSpPr/>
              <p:nvPr/>
            </p:nvCxnSpPr>
            <p:spPr>
              <a:xfrm>
                <a:off x="5877272" y="2880318"/>
                <a:ext cx="503791" cy="0"/>
              </a:xfrm>
              <a:prstGeom prst="line">
                <a:avLst/>
              </a:prstGeom>
              <a:ln>
                <a:solidFill>
                  <a:srgbClr val="5FA1D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95" name="Conector recto de flecha 294">
              <a:extLst>
                <a:ext uri="{FF2B5EF4-FFF2-40B4-BE49-F238E27FC236}">
                  <a16:creationId xmlns:a16="http://schemas.microsoft.com/office/drawing/2014/main" id="{7A0648A1-3EAF-443D-881E-A98F316BBE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59631" y="2824622"/>
              <a:ext cx="193644" cy="0"/>
            </a:xfrm>
            <a:prstGeom prst="straightConnector1">
              <a:avLst/>
            </a:prstGeom>
            <a:ln>
              <a:solidFill>
                <a:srgbClr val="5FA1D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Conector recto de flecha 295">
              <a:extLst>
                <a:ext uri="{FF2B5EF4-FFF2-40B4-BE49-F238E27FC236}">
                  <a16:creationId xmlns:a16="http://schemas.microsoft.com/office/drawing/2014/main" id="{03B2F7C6-D036-41A2-8AA1-B739D4FB8994}"/>
                </a:ext>
              </a:extLst>
            </p:cNvPr>
            <p:cNvCxnSpPr>
              <a:cxnSpLocks/>
            </p:cNvCxnSpPr>
            <p:nvPr/>
          </p:nvCxnSpPr>
          <p:spPr>
            <a:xfrm>
              <a:off x="6908433" y="1907011"/>
              <a:ext cx="193644" cy="0"/>
            </a:xfrm>
            <a:prstGeom prst="straightConnector1">
              <a:avLst/>
            </a:prstGeom>
            <a:ln>
              <a:solidFill>
                <a:srgbClr val="5FA1D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2" name="CuadroTexto 301">
            <a:extLst>
              <a:ext uri="{FF2B5EF4-FFF2-40B4-BE49-F238E27FC236}">
                <a16:creationId xmlns:a16="http://schemas.microsoft.com/office/drawing/2014/main" id="{0330B6EA-60AC-4591-95C0-9856B3C8CAF2}"/>
              </a:ext>
            </a:extLst>
          </p:cNvPr>
          <p:cNvSpPr txBox="1"/>
          <p:nvPr/>
        </p:nvSpPr>
        <p:spPr>
          <a:xfrm>
            <a:off x="6650801" y="2832837"/>
            <a:ext cx="598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1" i="1" u="none" strike="noStrike" kern="1200" cap="none" spc="0" normalizeH="0" baseline="0" noProof="0" dirty="0">
                <a:ln>
                  <a:noFill/>
                </a:ln>
                <a:solidFill>
                  <a:srgbClr val="5FA1D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I(V)</a:t>
            </a:r>
            <a:endParaRPr kumimoji="0" lang="es-ES" sz="2000" b="1" i="0" u="none" strike="noStrike" kern="1200" cap="none" spc="0" normalizeH="0" baseline="-25000" noProof="0" dirty="0">
              <a:ln>
                <a:noFill/>
              </a:ln>
              <a:solidFill>
                <a:srgbClr val="5FA1D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03" name="Grupo 302">
            <a:extLst>
              <a:ext uri="{FF2B5EF4-FFF2-40B4-BE49-F238E27FC236}">
                <a16:creationId xmlns:a16="http://schemas.microsoft.com/office/drawing/2014/main" id="{C0226F03-A6FE-4423-9ACE-A1D40083893F}"/>
              </a:ext>
            </a:extLst>
          </p:cNvPr>
          <p:cNvGrpSpPr/>
          <p:nvPr/>
        </p:nvGrpSpPr>
        <p:grpSpPr>
          <a:xfrm rot="16200000">
            <a:off x="5883946" y="2909693"/>
            <a:ext cx="711293" cy="195797"/>
            <a:chOff x="1940422" y="1907804"/>
            <a:chExt cx="925371" cy="249382"/>
          </a:xfrm>
        </p:grpSpPr>
        <p:grpSp>
          <p:nvGrpSpPr>
            <p:cNvPr id="304" name="Grupo 303">
              <a:extLst>
                <a:ext uri="{FF2B5EF4-FFF2-40B4-BE49-F238E27FC236}">
                  <a16:creationId xmlns:a16="http://schemas.microsoft.com/office/drawing/2014/main" id="{99192CD2-20EB-461B-A0AF-C59A09D196BD}"/>
                </a:ext>
              </a:extLst>
            </p:cNvPr>
            <p:cNvGrpSpPr/>
            <p:nvPr/>
          </p:nvGrpSpPr>
          <p:grpSpPr>
            <a:xfrm>
              <a:off x="2000573" y="1907804"/>
              <a:ext cx="807450" cy="249382"/>
              <a:chOff x="2600119" y="1577604"/>
              <a:chExt cx="1745674" cy="249382"/>
            </a:xfrm>
          </p:grpSpPr>
          <p:cxnSp>
            <p:nvCxnSpPr>
              <p:cNvPr id="307" name="Conector recto 306">
                <a:extLst>
                  <a:ext uri="{FF2B5EF4-FFF2-40B4-BE49-F238E27FC236}">
                    <a16:creationId xmlns:a16="http://schemas.microsoft.com/office/drawing/2014/main" id="{5939734C-A84B-4542-9EDF-E1E7B206D404}"/>
                  </a:ext>
                </a:extLst>
              </p:cNvPr>
              <p:cNvCxnSpPr/>
              <p:nvPr/>
            </p:nvCxnSpPr>
            <p:spPr>
              <a:xfrm>
                <a:off x="2600119" y="1702295"/>
                <a:ext cx="124691" cy="12469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Conector recto 307">
                <a:extLst>
                  <a:ext uri="{FF2B5EF4-FFF2-40B4-BE49-F238E27FC236}">
                    <a16:creationId xmlns:a16="http://schemas.microsoft.com/office/drawing/2014/main" id="{4A1AAED8-D58F-4090-BA42-E18E9FA7CDE1}"/>
                  </a:ext>
                </a:extLst>
              </p:cNvPr>
              <p:cNvCxnSpPr/>
              <p:nvPr/>
            </p:nvCxnSpPr>
            <p:spPr>
              <a:xfrm flipV="1">
                <a:off x="2724810" y="1577604"/>
                <a:ext cx="249382" cy="2493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Conector recto 308">
                <a:extLst>
                  <a:ext uri="{FF2B5EF4-FFF2-40B4-BE49-F238E27FC236}">
                    <a16:creationId xmlns:a16="http://schemas.microsoft.com/office/drawing/2014/main" id="{B626498F-0836-49F8-8D31-A5DF704ACCBF}"/>
                  </a:ext>
                </a:extLst>
              </p:cNvPr>
              <p:cNvCxnSpPr/>
              <p:nvPr/>
            </p:nvCxnSpPr>
            <p:spPr>
              <a:xfrm>
                <a:off x="2974192" y="1577604"/>
                <a:ext cx="249382" cy="2493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Conector recto 309">
                <a:extLst>
                  <a:ext uri="{FF2B5EF4-FFF2-40B4-BE49-F238E27FC236}">
                    <a16:creationId xmlns:a16="http://schemas.microsoft.com/office/drawing/2014/main" id="{7C97582A-1759-408B-9AC6-99482E7F7CA6}"/>
                  </a:ext>
                </a:extLst>
              </p:cNvPr>
              <p:cNvCxnSpPr/>
              <p:nvPr/>
            </p:nvCxnSpPr>
            <p:spPr>
              <a:xfrm flipV="1">
                <a:off x="3223574" y="1577604"/>
                <a:ext cx="249382" cy="2493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Conector recto 310">
                <a:extLst>
                  <a:ext uri="{FF2B5EF4-FFF2-40B4-BE49-F238E27FC236}">
                    <a16:creationId xmlns:a16="http://schemas.microsoft.com/office/drawing/2014/main" id="{288D8539-54C4-4766-9F97-B736DA66BEA9}"/>
                  </a:ext>
                </a:extLst>
              </p:cNvPr>
              <p:cNvCxnSpPr/>
              <p:nvPr/>
            </p:nvCxnSpPr>
            <p:spPr>
              <a:xfrm>
                <a:off x="3472956" y="1577604"/>
                <a:ext cx="249382" cy="2493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Conector recto 311">
                <a:extLst>
                  <a:ext uri="{FF2B5EF4-FFF2-40B4-BE49-F238E27FC236}">
                    <a16:creationId xmlns:a16="http://schemas.microsoft.com/office/drawing/2014/main" id="{FBB3BD83-1A4A-442A-8CFE-019F4E082BDC}"/>
                  </a:ext>
                </a:extLst>
              </p:cNvPr>
              <p:cNvCxnSpPr/>
              <p:nvPr/>
            </p:nvCxnSpPr>
            <p:spPr>
              <a:xfrm flipV="1">
                <a:off x="3722338" y="1577604"/>
                <a:ext cx="249382" cy="2493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Conector recto 312">
                <a:extLst>
                  <a:ext uri="{FF2B5EF4-FFF2-40B4-BE49-F238E27FC236}">
                    <a16:creationId xmlns:a16="http://schemas.microsoft.com/office/drawing/2014/main" id="{163A0EBC-895A-41E9-BBE5-255026AFAF57}"/>
                  </a:ext>
                </a:extLst>
              </p:cNvPr>
              <p:cNvCxnSpPr/>
              <p:nvPr/>
            </p:nvCxnSpPr>
            <p:spPr>
              <a:xfrm>
                <a:off x="3971720" y="1577604"/>
                <a:ext cx="249382" cy="2493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Conector recto 313">
                <a:extLst>
                  <a:ext uri="{FF2B5EF4-FFF2-40B4-BE49-F238E27FC236}">
                    <a16:creationId xmlns:a16="http://schemas.microsoft.com/office/drawing/2014/main" id="{E6E445EA-2705-414A-9344-D3E6B7A9F19E}"/>
                  </a:ext>
                </a:extLst>
              </p:cNvPr>
              <p:cNvCxnSpPr/>
              <p:nvPr/>
            </p:nvCxnSpPr>
            <p:spPr>
              <a:xfrm flipV="1">
                <a:off x="4221102" y="1702295"/>
                <a:ext cx="124691" cy="12469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5" name="Conector recto 304">
              <a:extLst>
                <a:ext uri="{FF2B5EF4-FFF2-40B4-BE49-F238E27FC236}">
                  <a16:creationId xmlns:a16="http://schemas.microsoft.com/office/drawing/2014/main" id="{17A1F907-A2F1-41BD-926E-695B32D53E90}"/>
                </a:ext>
              </a:extLst>
            </p:cNvPr>
            <p:cNvCxnSpPr/>
            <p:nvPr/>
          </p:nvCxnSpPr>
          <p:spPr>
            <a:xfrm>
              <a:off x="2803261" y="2034876"/>
              <a:ext cx="625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Conector recto 305">
              <a:extLst>
                <a:ext uri="{FF2B5EF4-FFF2-40B4-BE49-F238E27FC236}">
                  <a16:creationId xmlns:a16="http://schemas.microsoft.com/office/drawing/2014/main" id="{9AC7D1D6-C6C8-4064-B454-2A4254BA85A0}"/>
                </a:ext>
              </a:extLst>
            </p:cNvPr>
            <p:cNvCxnSpPr/>
            <p:nvPr/>
          </p:nvCxnSpPr>
          <p:spPr>
            <a:xfrm>
              <a:off x="1940422" y="2036165"/>
              <a:ext cx="625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5" name="Conector recto 314">
            <a:extLst>
              <a:ext uri="{FF2B5EF4-FFF2-40B4-BE49-F238E27FC236}">
                <a16:creationId xmlns:a16="http://schemas.microsoft.com/office/drawing/2014/main" id="{49CA4D50-66A3-4654-BD6A-3B18498A8E3A}"/>
              </a:ext>
            </a:extLst>
          </p:cNvPr>
          <p:cNvCxnSpPr/>
          <p:nvPr/>
        </p:nvCxnSpPr>
        <p:spPr>
          <a:xfrm flipV="1">
            <a:off x="6244354" y="2426735"/>
            <a:ext cx="0" cy="2325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Conector recto 315">
            <a:extLst>
              <a:ext uri="{FF2B5EF4-FFF2-40B4-BE49-F238E27FC236}">
                <a16:creationId xmlns:a16="http://schemas.microsoft.com/office/drawing/2014/main" id="{FAE65623-C9AB-4439-9082-FDF3D9D04DC9}"/>
              </a:ext>
            </a:extLst>
          </p:cNvPr>
          <p:cNvCxnSpPr/>
          <p:nvPr/>
        </p:nvCxnSpPr>
        <p:spPr>
          <a:xfrm flipV="1">
            <a:off x="6246673" y="3353171"/>
            <a:ext cx="0" cy="2325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CuadroTexto 316">
            <a:extLst>
              <a:ext uri="{FF2B5EF4-FFF2-40B4-BE49-F238E27FC236}">
                <a16:creationId xmlns:a16="http://schemas.microsoft.com/office/drawing/2014/main" id="{E026E55D-EB63-400F-82CC-6AD18B1175BC}"/>
              </a:ext>
            </a:extLst>
          </p:cNvPr>
          <p:cNvSpPr txBox="1"/>
          <p:nvPr/>
        </p:nvSpPr>
        <p:spPr>
          <a:xfrm>
            <a:off x="6267176" y="2734358"/>
            <a:ext cx="516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</a:t>
            </a:r>
            <a:r>
              <a:rPr kumimoji="0" lang="es-ES" sz="20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</a:t>
            </a:r>
          </a:p>
        </p:txBody>
      </p:sp>
      <p:grpSp>
        <p:nvGrpSpPr>
          <p:cNvPr id="318" name="Grupo 317">
            <a:extLst>
              <a:ext uri="{FF2B5EF4-FFF2-40B4-BE49-F238E27FC236}">
                <a16:creationId xmlns:a16="http://schemas.microsoft.com/office/drawing/2014/main" id="{6B9F1AA9-BABB-455F-B4B5-EB2367544816}"/>
              </a:ext>
            </a:extLst>
          </p:cNvPr>
          <p:cNvGrpSpPr/>
          <p:nvPr/>
        </p:nvGrpSpPr>
        <p:grpSpPr>
          <a:xfrm flipV="1">
            <a:off x="5677651" y="2770119"/>
            <a:ext cx="372242" cy="440886"/>
            <a:chOff x="3548808" y="763233"/>
            <a:chExt cx="372242" cy="440886"/>
          </a:xfrm>
        </p:grpSpPr>
        <p:sp>
          <p:nvSpPr>
            <p:cNvPr id="319" name="Triángulo isósceles 318">
              <a:extLst>
                <a:ext uri="{FF2B5EF4-FFF2-40B4-BE49-F238E27FC236}">
                  <a16:creationId xmlns:a16="http://schemas.microsoft.com/office/drawing/2014/main" id="{AA414657-F0F0-4368-B306-96DDBB4BE9C3}"/>
                </a:ext>
              </a:extLst>
            </p:cNvPr>
            <p:cNvSpPr/>
            <p:nvPr/>
          </p:nvSpPr>
          <p:spPr>
            <a:xfrm>
              <a:off x="3563094" y="864672"/>
              <a:ext cx="346050" cy="248722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20" name="Conector recto 319">
              <a:extLst>
                <a:ext uri="{FF2B5EF4-FFF2-40B4-BE49-F238E27FC236}">
                  <a16:creationId xmlns:a16="http://schemas.microsoft.com/office/drawing/2014/main" id="{218EDB85-5A82-4323-B48A-9D22A3D441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48808" y="857529"/>
              <a:ext cx="37224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Conector recto 320">
              <a:extLst>
                <a:ext uri="{FF2B5EF4-FFF2-40B4-BE49-F238E27FC236}">
                  <a16:creationId xmlns:a16="http://schemas.microsoft.com/office/drawing/2014/main" id="{4B234E47-432C-4C10-AA78-1FF8A2CAB491}"/>
                </a:ext>
              </a:extLst>
            </p:cNvPr>
            <p:cNvCxnSpPr>
              <a:stCxn id="319" idx="3"/>
            </p:cNvCxnSpPr>
            <p:nvPr/>
          </p:nvCxnSpPr>
          <p:spPr>
            <a:xfrm flipH="1">
              <a:off x="3734929" y="1113394"/>
              <a:ext cx="1190" cy="9072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Conector recto 321">
              <a:extLst>
                <a:ext uri="{FF2B5EF4-FFF2-40B4-BE49-F238E27FC236}">
                  <a16:creationId xmlns:a16="http://schemas.microsoft.com/office/drawing/2014/main" id="{BE013904-F643-4DDD-AA5C-4CBFBDABC4E6}"/>
                </a:ext>
              </a:extLst>
            </p:cNvPr>
            <p:cNvCxnSpPr/>
            <p:nvPr/>
          </p:nvCxnSpPr>
          <p:spPr>
            <a:xfrm flipH="1">
              <a:off x="3736715" y="763233"/>
              <a:ext cx="1190" cy="9072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3" name="Conector recto 322">
            <a:extLst>
              <a:ext uri="{FF2B5EF4-FFF2-40B4-BE49-F238E27FC236}">
                <a16:creationId xmlns:a16="http://schemas.microsoft.com/office/drawing/2014/main" id="{C5FCED90-BEDB-4E5A-907E-7528033FC373}"/>
              </a:ext>
            </a:extLst>
          </p:cNvPr>
          <p:cNvCxnSpPr>
            <a:cxnSpLocks/>
          </p:cNvCxnSpPr>
          <p:nvPr/>
        </p:nvCxnSpPr>
        <p:spPr>
          <a:xfrm flipV="1">
            <a:off x="5865677" y="2427926"/>
            <a:ext cx="0" cy="3875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Conector recto 323">
            <a:extLst>
              <a:ext uri="{FF2B5EF4-FFF2-40B4-BE49-F238E27FC236}">
                <a16:creationId xmlns:a16="http://schemas.microsoft.com/office/drawing/2014/main" id="{CA4C58D6-3ABE-42A6-8F92-6CB7068C3952}"/>
              </a:ext>
            </a:extLst>
          </p:cNvPr>
          <p:cNvCxnSpPr>
            <a:cxnSpLocks/>
          </p:cNvCxnSpPr>
          <p:nvPr/>
        </p:nvCxnSpPr>
        <p:spPr>
          <a:xfrm flipV="1">
            <a:off x="5861708" y="3167406"/>
            <a:ext cx="0" cy="4271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5" name="CuadroTexto 324">
            <a:extLst>
              <a:ext uri="{FF2B5EF4-FFF2-40B4-BE49-F238E27FC236}">
                <a16:creationId xmlns:a16="http://schemas.microsoft.com/office/drawing/2014/main" id="{215A2F9D-8F4F-4772-84B0-D16957921E9E}"/>
              </a:ext>
            </a:extLst>
          </p:cNvPr>
          <p:cNvSpPr txBox="1"/>
          <p:nvPr/>
        </p:nvSpPr>
        <p:spPr>
          <a:xfrm>
            <a:off x="5484504" y="2478986"/>
            <a:ext cx="516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r>
              <a:rPr kumimoji="0" lang="es-ES" sz="20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D2</a:t>
            </a:r>
          </a:p>
        </p:txBody>
      </p:sp>
      <p:grpSp>
        <p:nvGrpSpPr>
          <p:cNvPr id="234" name="Grupo 233">
            <a:extLst>
              <a:ext uri="{FF2B5EF4-FFF2-40B4-BE49-F238E27FC236}">
                <a16:creationId xmlns:a16="http://schemas.microsoft.com/office/drawing/2014/main" id="{575204A3-5EA2-432D-B0E3-55D0924DC7CE}"/>
              </a:ext>
            </a:extLst>
          </p:cNvPr>
          <p:cNvGrpSpPr/>
          <p:nvPr/>
        </p:nvGrpSpPr>
        <p:grpSpPr>
          <a:xfrm flipV="1">
            <a:off x="4331289" y="2624804"/>
            <a:ext cx="571292" cy="735158"/>
            <a:chOff x="864426" y="1516856"/>
            <a:chExt cx="700644" cy="936110"/>
          </a:xfrm>
        </p:grpSpPr>
        <p:grpSp>
          <p:nvGrpSpPr>
            <p:cNvPr id="243" name="Grupo 242">
              <a:extLst>
                <a:ext uri="{FF2B5EF4-FFF2-40B4-BE49-F238E27FC236}">
                  <a16:creationId xmlns:a16="http://schemas.microsoft.com/office/drawing/2014/main" id="{CDE29512-4729-4869-B2E2-4032D620A47A}"/>
                </a:ext>
              </a:extLst>
            </p:cNvPr>
            <p:cNvGrpSpPr/>
            <p:nvPr/>
          </p:nvGrpSpPr>
          <p:grpSpPr>
            <a:xfrm>
              <a:off x="864426" y="1634589"/>
              <a:ext cx="700644" cy="700644"/>
              <a:chOff x="1662546" y="2339439"/>
              <a:chExt cx="700644" cy="700644"/>
            </a:xfrm>
          </p:grpSpPr>
          <p:sp>
            <p:nvSpPr>
              <p:cNvPr id="328" name="Elipse 327">
                <a:extLst>
                  <a:ext uri="{FF2B5EF4-FFF2-40B4-BE49-F238E27FC236}">
                    <a16:creationId xmlns:a16="http://schemas.microsoft.com/office/drawing/2014/main" id="{50E42132-194F-45F1-B881-A091678909F4}"/>
                  </a:ext>
                </a:extLst>
              </p:cNvPr>
              <p:cNvSpPr/>
              <p:nvPr/>
            </p:nvSpPr>
            <p:spPr>
              <a:xfrm>
                <a:off x="1662546" y="2339439"/>
                <a:ext cx="700644" cy="70064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29" name="Conector recto de flecha 328">
                <a:extLst>
                  <a:ext uri="{FF2B5EF4-FFF2-40B4-BE49-F238E27FC236}">
                    <a16:creationId xmlns:a16="http://schemas.microsoft.com/office/drawing/2014/main" id="{C7B90C8B-9C7D-4E65-90EF-FC852740D3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14041" y="2440379"/>
                <a:ext cx="0" cy="498764"/>
              </a:xfrm>
              <a:prstGeom prst="straightConnector1">
                <a:avLst/>
              </a:prstGeom>
              <a:ln w="412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6" name="Conector recto 325">
              <a:extLst>
                <a:ext uri="{FF2B5EF4-FFF2-40B4-BE49-F238E27FC236}">
                  <a16:creationId xmlns:a16="http://schemas.microsoft.com/office/drawing/2014/main" id="{59B323BF-F43A-423C-BA3E-973C5A971C18}"/>
                </a:ext>
              </a:extLst>
            </p:cNvPr>
            <p:cNvCxnSpPr>
              <a:cxnSpLocks/>
              <a:stCxn id="328" idx="0"/>
            </p:cNvCxnSpPr>
            <p:nvPr/>
          </p:nvCxnSpPr>
          <p:spPr>
            <a:xfrm flipV="1">
              <a:off x="1214748" y="1516856"/>
              <a:ext cx="0" cy="11773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Conector recto 326">
              <a:extLst>
                <a:ext uri="{FF2B5EF4-FFF2-40B4-BE49-F238E27FC236}">
                  <a16:creationId xmlns:a16="http://schemas.microsoft.com/office/drawing/2014/main" id="{36930957-E2B5-4C57-AFC9-8C0C58F923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17129" y="2335233"/>
              <a:ext cx="0" cy="11773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0" name="CuadroTexto 329">
            <a:extLst>
              <a:ext uri="{FF2B5EF4-FFF2-40B4-BE49-F238E27FC236}">
                <a16:creationId xmlns:a16="http://schemas.microsoft.com/office/drawing/2014/main" id="{228CDD38-B1FD-4DB0-A0BF-FFC8858403AB}"/>
              </a:ext>
            </a:extLst>
          </p:cNvPr>
          <p:cNvSpPr txBox="1"/>
          <p:nvPr/>
        </p:nvSpPr>
        <p:spPr>
          <a:xfrm>
            <a:off x="7372339" y="2135737"/>
            <a:ext cx="3318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1" i="0" u="none" strike="noStrike" kern="1200" cap="none" spc="0" normalizeH="0" baseline="0" noProof="0" dirty="0">
                <a:ln>
                  <a:noFill/>
                </a:ln>
                <a:solidFill>
                  <a:srgbClr val="498F3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</a:t>
            </a:r>
            <a:endParaRPr kumimoji="0" lang="es-ES" sz="2000" b="1" i="0" u="none" strike="noStrike" kern="1200" cap="none" spc="0" normalizeH="0" baseline="-25000" noProof="0" dirty="0">
              <a:ln>
                <a:noFill/>
              </a:ln>
              <a:solidFill>
                <a:srgbClr val="498F3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1" name="CuadroTexto 330">
            <a:extLst>
              <a:ext uri="{FF2B5EF4-FFF2-40B4-BE49-F238E27FC236}">
                <a16:creationId xmlns:a16="http://schemas.microsoft.com/office/drawing/2014/main" id="{B75C23C7-8703-451C-9FA8-EA1D6A7D07AD}"/>
              </a:ext>
            </a:extLst>
          </p:cNvPr>
          <p:cNvSpPr txBox="1"/>
          <p:nvPr/>
        </p:nvSpPr>
        <p:spPr>
          <a:xfrm>
            <a:off x="7377639" y="3290568"/>
            <a:ext cx="2650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1" i="0" u="none" strike="noStrike" kern="1200" cap="none" spc="0" normalizeH="0" baseline="0" noProof="0" dirty="0">
                <a:ln>
                  <a:noFill/>
                </a:ln>
                <a:solidFill>
                  <a:srgbClr val="498F3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</a:t>
            </a:r>
            <a:endParaRPr kumimoji="0" lang="es-ES" sz="2000" b="1" i="0" u="none" strike="noStrike" kern="1200" cap="none" spc="0" normalizeH="0" baseline="-25000" noProof="0" dirty="0">
              <a:ln>
                <a:noFill/>
              </a:ln>
              <a:solidFill>
                <a:srgbClr val="498F3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94353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13</Words>
  <Application>Microsoft Office PowerPoint</Application>
  <PresentationFormat>Panorámica</PresentationFormat>
  <Paragraphs>10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ivan.garciav@upm.es</dc:creator>
  <cp:lastModifiedBy>ivan.garciav@upm.es</cp:lastModifiedBy>
  <cp:revision>2</cp:revision>
  <dcterms:created xsi:type="dcterms:W3CDTF">2022-07-24T16:03:42Z</dcterms:created>
  <dcterms:modified xsi:type="dcterms:W3CDTF">2022-09-17T17:53:13Z</dcterms:modified>
</cp:coreProperties>
</file>