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1F20"/>
    <a:srgbClr val="CD8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B4B269-FAA3-E593-634B-8B6559763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914B6F-FE52-8245-3709-A5D019377B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BEF712-C147-5BC5-A90D-9F0369C6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B170-A7D1-487A-81F3-1541E365508C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C88E45-36A0-E519-FEF5-1ECEB3AC6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41C898-0498-B03E-AAA6-DABD294E5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F855-1704-4D9C-B29D-AD56A9FE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517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7BCE38-5DFD-9B7C-ABFE-E9B7D76AA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458E2D-97E9-601A-2299-EB1D6638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635655-B7FD-46EB-D113-7F97B9AF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B170-A7D1-487A-81F3-1541E365508C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C3E743-EB9B-06DA-AEFD-B7236488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E39AB-C388-AE9F-210D-2F3A4EA92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F855-1704-4D9C-B29D-AD56A9FE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4855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90F1EF-4727-6606-9F8D-F9F8A78ADE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19C92BB-6318-1AB1-7DE1-7001E9D6E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73E025-428A-5AD8-86F8-3514A8980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B170-A7D1-487A-81F3-1541E365508C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219C07-C3AA-C1D1-04B1-F15DF615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A9E12D-7ED0-902C-D01A-DCE83DCA0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F855-1704-4D9C-B29D-AD56A9FE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288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55039-6B86-8545-B76B-FA3A97DE0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20C183-07AF-8D65-7B79-5505BDBBB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7CBE27-4957-1A84-109F-7D88B5B16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B170-A7D1-487A-81F3-1541E365508C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CF503A-054C-311D-6531-8B7B508ED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065B3E-6782-AA2C-524F-80672F52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F855-1704-4D9C-B29D-AD56A9FE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9789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FCC068-D5C2-D21D-444C-4A88DA583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810EBE-4162-F96F-D179-21D43AB74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4C151-4DE8-10EB-DE79-87988CF78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B170-A7D1-487A-81F3-1541E365508C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99A76B-02EB-7914-B642-601455366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66852-8ED3-10AC-B777-E879CF57A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F855-1704-4D9C-B29D-AD56A9FE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813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A8250-F8BD-B823-D81C-AE01534B0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26D273-513E-BFEC-F68E-4703432CB4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F73A0A7-2AD6-B19C-B4BE-39B9843614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E34F054-477F-EAED-97D2-D3118FDE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B170-A7D1-487A-81F3-1541E365508C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05ACA9-E7CF-469C-A50D-12E1751C4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1BE083-A3B8-632E-8307-A58B7F7EA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F855-1704-4D9C-B29D-AD56A9FE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339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8DD388-D223-5B50-FCCF-4A0CB395D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FBC1A7-A000-7622-814F-E07C2F96C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69FCC9E-872F-1650-E01A-1FDB5F924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36D86D3-F09A-9688-357C-D8B6636F9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ADABBB-5C52-B1A7-6941-329986CC5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984CBDC-ECDD-7983-261E-2C997395C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B170-A7D1-487A-81F3-1541E365508C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5DFB10-8872-D4EB-9AC6-C3BAC894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86BA96-6831-1E99-0E09-CFB193EE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F855-1704-4D9C-B29D-AD56A9FE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2837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FB5558-6E8B-63C7-F0C0-5932B48A4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FA17CB9-C99E-5F17-AD21-396C6CDC6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B170-A7D1-487A-81F3-1541E365508C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5B648B-290B-39E1-6638-027BDB0BF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059E5EB-537F-43D2-3046-C7FB10C29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F855-1704-4D9C-B29D-AD56A9FE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6681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80147A-C019-3D83-C71A-7466625E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B170-A7D1-487A-81F3-1541E365508C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0C65AFF-994B-421F-48B1-347E8C15C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50DAEC-F076-8384-D69E-87CBD769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F855-1704-4D9C-B29D-AD56A9FE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8316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FEFA8-B91D-BA9D-A8C8-0A76C4E5C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8C9A32-19D1-C809-E0F9-9687018DE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6686B79-2727-4352-102C-69EF9FD33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55335F-376E-AAE1-8B38-BCA056305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B170-A7D1-487A-81F3-1541E365508C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A270A2-3826-86CC-07B3-826EF7639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989020-09B5-7753-35B9-AF9C426A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F855-1704-4D9C-B29D-AD56A9FE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538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E76A6-1CF4-3753-DDEF-3C4146F6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51A1DE7-6998-A6A7-D683-C2260DFEE8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549EE8-908C-77D3-D79E-7711E61FD8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B15596-81E5-ABBB-B83B-28BA5037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EB170-A7D1-487A-81F3-1541E365508C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6B69D4-6655-F1F7-6887-F13F7458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46A6BD8-4074-8F6B-3618-33A37E66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56F855-1704-4D9C-B29D-AD56A9FE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17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07BE2CF-ADF6-FAEE-F6DD-77A292CE9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C5BCE5-44FA-D2F2-62A6-7ABBDFE19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63E355-5DC3-4337-4FDE-E8B3C1F743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CEB170-A7D1-487A-81F3-1541E365508C}" type="datetimeFigureOut">
              <a:rPr lang="es-ES" smtClean="0"/>
              <a:t>17/09/2022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503E3E-FF2B-E8E9-D333-AB00C0317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888E49-A65E-37C1-2080-8C44A2F264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56F855-1704-4D9C-B29D-AD56A9FE2D5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52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5AA74C3-4D90-497F-9918-9924E7156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204" y="2445641"/>
            <a:ext cx="2182557" cy="2194750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5" name="Grupo 4">
            <a:extLst>
              <a:ext uri="{FF2B5EF4-FFF2-40B4-BE49-F238E27FC236}">
                <a16:creationId xmlns:a16="http://schemas.microsoft.com/office/drawing/2014/main" id="{93F9301C-891D-4B0A-890C-89C6B7CD9A26}"/>
              </a:ext>
            </a:extLst>
          </p:cNvPr>
          <p:cNvGrpSpPr/>
          <p:nvPr/>
        </p:nvGrpSpPr>
        <p:grpSpPr>
          <a:xfrm flipV="1">
            <a:off x="5571942" y="5204551"/>
            <a:ext cx="372242" cy="440886"/>
            <a:chOff x="3548808" y="763233"/>
            <a:chExt cx="372242" cy="440886"/>
          </a:xfrm>
        </p:grpSpPr>
        <p:sp>
          <p:nvSpPr>
            <p:cNvPr id="6" name="Triángulo isósceles 5">
              <a:extLst>
                <a:ext uri="{FF2B5EF4-FFF2-40B4-BE49-F238E27FC236}">
                  <a16:creationId xmlns:a16="http://schemas.microsoft.com/office/drawing/2014/main" id="{EBDF74BD-627A-493B-A5EE-509B1390053F}"/>
                </a:ext>
              </a:extLst>
            </p:cNvPr>
            <p:cNvSpPr/>
            <p:nvPr/>
          </p:nvSpPr>
          <p:spPr>
            <a:xfrm>
              <a:off x="3563094" y="864672"/>
              <a:ext cx="346050" cy="248722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" name="Conector recto 6">
              <a:extLst>
                <a:ext uri="{FF2B5EF4-FFF2-40B4-BE49-F238E27FC236}">
                  <a16:creationId xmlns:a16="http://schemas.microsoft.com/office/drawing/2014/main" id="{ED221176-E0D5-4A11-BC79-A6996686BE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8808" y="857529"/>
              <a:ext cx="3722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361052CF-5091-4187-83A0-26E518CADA63}"/>
                </a:ext>
              </a:extLst>
            </p:cNvPr>
            <p:cNvCxnSpPr>
              <a:stCxn id="6" idx="3"/>
            </p:cNvCxnSpPr>
            <p:nvPr/>
          </p:nvCxnSpPr>
          <p:spPr>
            <a:xfrm flipH="1">
              <a:off x="3734929" y="1113394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>
              <a:extLst>
                <a:ext uri="{FF2B5EF4-FFF2-40B4-BE49-F238E27FC236}">
                  <a16:creationId xmlns:a16="http://schemas.microsoft.com/office/drawing/2014/main" id="{53B0986F-405C-47EE-BD08-D038DFCC9EB4}"/>
                </a:ext>
              </a:extLst>
            </p:cNvPr>
            <p:cNvCxnSpPr/>
            <p:nvPr/>
          </p:nvCxnSpPr>
          <p:spPr>
            <a:xfrm flipH="1">
              <a:off x="3736715" y="763233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B0E9492A-1A66-4F3C-A8A1-17A34F3B7E12}"/>
              </a:ext>
            </a:extLst>
          </p:cNvPr>
          <p:cNvGrpSpPr/>
          <p:nvPr/>
        </p:nvGrpSpPr>
        <p:grpSpPr>
          <a:xfrm>
            <a:off x="7307820" y="4804683"/>
            <a:ext cx="154496" cy="115350"/>
            <a:chOff x="2480502" y="1113394"/>
            <a:chExt cx="154496" cy="115350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B41F8D31-11A5-4560-9DD8-CB5B98B8E552}"/>
                </a:ext>
              </a:extLst>
            </p:cNvPr>
            <p:cNvSpPr/>
            <p:nvPr/>
          </p:nvSpPr>
          <p:spPr>
            <a:xfrm>
              <a:off x="251964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8" name="Conector recto 17">
              <a:extLst>
                <a:ext uri="{FF2B5EF4-FFF2-40B4-BE49-F238E27FC236}">
                  <a16:creationId xmlns:a16="http://schemas.microsoft.com/office/drawing/2014/main" id="{637B51A3-B0CD-485F-A039-DBB0C883F6FA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78968CCF-C90C-44DA-8ECA-32C12FF9C89E}"/>
              </a:ext>
            </a:extLst>
          </p:cNvPr>
          <p:cNvGrpSpPr/>
          <p:nvPr/>
        </p:nvGrpSpPr>
        <p:grpSpPr>
          <a:xfrm>
            <a:off x="7167969" y="5970793"/>
            <a:ext cx="314516" cy="115350"/>
            <a:chOff x="2480502" y="1113394"/>
            <a:chExt cx="314516" cy="115350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C114EB9E-B2E5-41E7-95C9-33062A65BEB8}"/>
                </a:ext>
              </a:extLst>
            </p:cNvPr>
            <p:cNvSpPr/>
            <p:nvPr/>
          </p:nvSpPr>
          <p:spPr>
            <a:xfrm>
              <a:off x="2679668" y="1113394"/>
              <a:ext cx="115350" cy="11535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1" name="Conector recto 20">
              <a:extLst>
                <a:ext uri="{FF2B5EF4-FFF2-40B4-BE49-F238E27FC236}">
                  <a16:creationId xmlns:a16="http://schemas.microsoft.com/office/drawing/2014/main" id="{B6603456-C7F9-4C0E-9558-B8B4B58C4697}"/>
                </a:ext>
              </a:extLst>
            </p:cNvPr>
            <p:cNvCxnSpPr/>
            <p:nvPr/>
          </p:nvCxnSpPr>
          <p:spPr>
            <a:xfrm>
              <a:off x="2480502" y="1171069"/>
              <a:ext cx="39146" cy="50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Conector: angular 21">
            <a:extLst>
              <a:ext uri="{FF2B5EF4-FFF2-40B4-BE49-F238E27FC236}">
                <a16:creationId xmlns:a16="http://schemas.microsoft.com/office/drawing/2014/main" id="{A3E5422B-DBD7-4395-8446-E24F3E988A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4965794" y="4862826"/>
            <a:ext cx="1512495" cy="189226"/>
          </a:xfrm>
          <a:prstGeom prst="bentConnector3">
            <a:avLst>
              <a:gd name="adj1" fmla="val 100065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82382944-F00B-4796-9626-3AD8E55C02AA}"/>
              </a:ext>
            </a:extLst>
          </p:cNvPr>
          <p:cNvCxnSpPr>
            <a:cxnSpLocks/>
          </p:cNvCxnSpPr>
          <p:nvPr/>
        </p:nvCxnSpPr>
        <p:spPr>
          <a:xfrm rot="10800000">
            <a:off x="4965787" y="5797940"/>
            <a:ext cx="2401348" cy="230529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8ABD2DBD-7637-494B-9E6D-A6BFABF10A11}"/>
              </a:ext>
            </a:extLst>
          </p:cNvPr>
          <p:cNvCxnSpPr>
            <a:cxnSpLocks/>
          </p:cNvCxnSpPr>
          <p:nvPr/>
        </p:nvCxnSpPr>
        <p:spPr>
          <a:xfrm flipV="1">
            <a:off x="5759968" y="4862358"/>
            <a:ext cx="0" cy="387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D09FAC0-9D43-4B2C-B846-278EF6A13363}"/>
              </a:ext>
            </a:extLst>
          </p:cNvPr>
          <p:cNvCxnSpPr>
            <a:cxnSpLocks/>
          </p:cNvCxnSpPr>
          <p:nvPr/>
        </p:nvCxnSpPr>
        <p:spPr>
          <a:xfrm flipV="1">
            <a:off x="5763619" y="5601838"/>
            <a:ext cx="0" cy="42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06664BD-0045-47ED-80C8-5D6B279B9B15}"/>
              </a:ext>
            </a:extLst>
          </p:cNvPr>
          <p:cNvSpPr txBox="1"/>
          <p:nvPr/>
        </p:nvSpPr>
        <p:spPr>
          <a:xfrm>
            <a:off x="4562855" y="5630411"/>
            <a:ext cx="3397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D53592E-0BF4-4F75-9AB9-ACEE2502E659}"/>
              </a:ext>
            </a:extLst>
          </p:cNvPr>
          <p:cNvSpPr txBox="1"/>
          <p:nvPr/>
        </p:nvSpPr>
        <p:spPr>
          <a:xfrm>
            <a:off x="5373473" y="4913417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D2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6A60403E-65F0-4367-934F-F4F59F926B7E}"/>
              </a:ext>
            </a:extLst>
          </p:cNvPr>
          <p:cNvGrpSpPr/>
          <p:nvPr/>
        </p:nvGrpSpPr>
        <p:grpSpPr>
          <a:xfrm>
            <a:off x="6461289" y="4766815"/>
            <a:ext cx="711293" cy="195797"/>
            <a:chOff x="1940422" y="1907804"/>
            <a:chExt cx="925371" cy="249382"/>
          </a:xfrm>
        </p:grpSpPr>
        <p:grpSp>
          <p:nvGrpSpPr>
            <p:cNvPr id="30" name="Grupo 29">
              <a:extLst>
                <a:ext uri="{FF2B5EF4-FFF2-40B4-BE49-F238E27FC236}">
                  <a16:creationId xmlns:a16="http://schemas.microsoft.com/office/drawing/2014/main" id="{C2D52DA4-8651-4B82-A3A7-80F0A306C9CD}"/>
                </a:ext>
              </a:extLst>
            </p:cNvPr>
            <p:cNvGrpSpPr/>
            <p:nvPr/>
          </p:nvGrpSpPr>
          <p:grpSpPr>
            <a:xfrm>
              <a:off x="2000573" y="1907804"/>
              <a:ext cx="807450" cy="249382"/>
              <a:chOff x="2600119" y="1577604"/>
              <a:chExt cx="1745674" cy="249382"/>
            </a:xfrm>
          </p:grpSpPr>
          <p:cxnSp>
            <p:nvCxnSpPr>
              <p:cNvPr id="33" name="Conector recto 32">
                <a:extLst>
                  <a:ext uri="{FF2B5EF4-FFF2-40B4-BE49-F238E27FC236}">
                    <a16:creationId xmlns:a16="http://schemas.microsoft.com/office/drawing/2014/main" id="{4AB7D773-CDE7-4D45-A859-AAB242D03DEC}"/>
                  </a:ext>
                </a:extLst>
              </p:cNvPr>
              <p:cNvCxnSpPr/>
              <p:nvPr/>
            </p:nvCxnSpPr>
            <p:spPr>
              <a:xfrm>
                <a:off x="2600119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cto 33">
                <a:extLst>
                  <a:ext uri="{FF2B5EF4-FFF2-40B4-BE49-F238E27FC236}">
                    <a16:creationId xmlns:a16="http://schemas.microsoft.com/office/drawing/2014/main" id="{C35F493F-A5BD-4166-861C-CFDC2C767126}"/>
                  </a:ext>
                </a:extLst>
              </p:cNvPr>
              <p:cNvCxnSpPr/>
              <p:nvPr/>
            </p:nvCxnSpPr>
            <p:spPr>
              <a:xfrm flipV="1">
                <a:off x="272481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ector recto 34">
                <a:extLst>
                  <a:ext uri="{FF2B5EF4-FFF2-40B4-BE49-F238E27FC236}">
                    <a16:creationId xmlns:a16="http://schemas.microsoft.com/office/drawing/2014/main" id="{05BA8921-AC9A-4CE8-BF12-068C0139225F}"/>
                  </a:ext>
                </a:extLst>
              </p:cNvPr>
              <p:cNvCxnSpPr/>
              <p:nvPr/>
            </p:nvCxnSpPr>
            <p:spPr>
              <a:xfrm>
                <a:off x="2974192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ector recto 35">
                <a:extLst>
                  <a:ext uri="{FF2B5EF4-FFF2-40B4-BE49-F238E27FC236}">
                    <a16:creationId xmlns:a16="http://schemas.microsoft.com/office/drawing/2014/main" id="{76014C1C-637E-4BB1-9E80-7074603A6339}"/>
                  </a:ext>
                </a:extLst>
              </p:cNvPr>
              <p:cNvCxnSpPr/>
              <p:nvPr/>
            </p:nvCxnSpPr>
            <p:spPr>
              <a:xfrm flipV="1">
                <a:off x="3223574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ector recto 36">
                <a:extLst>
                  <a:ext uri="{FF2B5EF4-FFF2-40B4-BE49-F238E27FC236}">
                    <a16:creationId xmlns:a16="http://schemas.microsoft.com/office/drawing/2014/main" id="{2F8F81D8-CF62-48F4-BB52-C61FB787D64D}"/>
                  </a:ext>
                </a:extLst>
              </p:cNvPr>
              <p:cNvCxnSpPr/>
              <p:nvPr/>
            </p:nvCxnSpPr>
            <p:spPr>
              <a:xfrm>
                <a:off x="3472956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ector recto 37">
                <a:extLst>
                  <a:ext uri="{FF2B5EF4-FFF2-40B4-BE49-F238E27FC236}">
                    <a16:creationId xmlns:a16="http://schemas.microsoft.com/office/drawing/2014/main" id="{35892439-3B69-418A-BDCC-D92206D2AF98}"/>
                  </a:ext>
                </a:extLst>
              </p:cNvPr>
              <p:cNvCxnSpPr/>
              <p:nvPr/>
            </p:nvCxnSpPr>
            <p:spPr>
              <a:xfrm flipV="1">
                <a:off x="3722338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ector recto 38">
                <a:extLst>
                  <a:ext uri="{FF2B5EF4-FFF2-40B4-BE49-F238E27FC236}">
                    <a16:creationId xmlns:a16="http://schemas.microsoft.com/office/drawing/2014/main" id="{FDB71882-10C8-492A-99A0-A308CB958616}"/>
                  </a:ext>
                </a:extLst>
              </p:cNvPr>
              <p:cNvCxnSpPr/>
              <p:nvPr/>
            </p:nvCxnSpPr>
            <p:spPr>
              <a:xfrm>
                <a:off x="397172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ector recto 39">
                <a:extLst>
                  <a:ext uri="{FF2B5EF4-FFF2-40B4-BE49-F238E27FC236}">
                    <a16:creationId xmlns:a16="http://schemas.microsoft.com/office/drawing/2014/main" id="{81B6B785-5C91-49EA-A9BD-6A401A9A5AA2}"/>
                  </a:ext>
                </a:extLst>
              </p:cNvPr>
              <p:cNvCxnSpPr/>
              <p:nvPr/>
            </p:nvCxnSpPr>
            <p:spPr>
              <a:xfrm flipV="1">
                <a:off x="4221102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1" name="Conector recto 30">
              <a:extLst>
                <a:ext uri="{FF2B5EF4-FFF2-40B4-BE49-F238E27FC236}">
                  <a16:creationId xmlns:a16="http://schemas.microsoft.com/office/drawing/2014/main" id="{F57A4958-05B8-4546-B334-6034D233D799}"/>
                </a:ext>
              </a:extLst>
            </p:cNvPr>
            <p:cNvCxnSpPr/>
            <p:nvPr/>
          </p:nvCxnSpPr>
          <p:spPr>
            <a:xfrm>
              <a:off x="2803261" y="2034876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cto 31">
              <a:extLst>
                <a:ext uri="{FF2B5EF4-FFF2-40B4-BE49-F238E27FC236}">
                  <a16:creationId xmlns:a16="http://schemas.microsoft.com/office/drawing/2014/main" id="{54CAD5BD-CB93-4E29-838F-1C699925F0A4}"/>
                </a:ext>
              </a:extLst>
            </p:cNvPr>
            <p:cNvCxnSpPr/>
            <p:nvPr/>
          </p:nvCxnSpPr>
          <p:spPr>
            <a:xfrm>
              <a:off x="1940422" y="2036165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D6F4BFFB-CFF6-46EF-B75C-6A1AB8CB4E0E}"/>
              </a:ext>
            </a:extLst>
          </p:cNvPr>
          <p:cNvCxnSpPr>
            <a:cxnSpLocks/>
          </p:cNvCxnSpPr>
          <p:nvPr/>
        </p:nvCxnSpPr>
        <p:spPr>
          <a:xfrm>
            <a:off x="7124516" y="4864713"/>
            <a:ext cx="18330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upo 55">
            <a:extLst>
              <a:ext uri="{FF2B5EF4-FFF2-40B4-BE49-F238E27FC236}">
                <a16:creationId xmlns:a16="http://schemas.microsoft.com/office/drawing/2014/main" id="{ED0015CA-2BDE-4467-A7E2-95B6D74774D6}"/>
              </a:ext>
            </a:extLst>
          </p:cNvPr>
          <p:cNvGrpSpPr/>
          <p:nvPr/>
        </p:nvGrpSpPr>
        <p:grpSpPr>
          <a:xfrm rot="16200000">
            <a:off x="5909369" y="5347671"/>
            <a:ext cx="711293" cy="195797"/>
            <a:chOff x="1940422" y="1907804"/>
            <a:chExt cx="925371" cy="249382"/>
          </a:xfrm>
        </p:grpSpPr>
        <p:grpSp>
          <p:nvGrpSpPr>
            <p:cNvPr id="57" name="Grupo 56">
              <a:extLst>
                <a:ext uri="{FF2B5EF4-FFF2-40B4-BE49-F238E27FC236}">
                  <a16:creationId xmlns:a16="http://schemas.microsoft.com/office/drawing/2014/main" id="{948D246E-D6B2-46C9-9F11-5FBB4E203886}"/>
                </a:ext>
              </a:extLst>
            </p:cNvPr>
            <p:cNvGrpSpPr/>
            <p:nvPr/>
          </p:nvGrpSpPr>
          <p:grpSpPr>
            <a:xfrm>
              <a:off x="2000573" y="1907804"/>
              <a:ext cx="807450" cy="249382"/>
              <a:chOff x="2600119" y="1577604"/>
              <a:chExt cx="1745674" cy="249382"/>
            </a:xfrm>
          </p:grpSpPr>
          <p:cxnSp>
            <p:nvCxnSpPr>
              <p:cNvPr id="60" name="Conector recto 59">
                <a:extLst>
                  <a:ext uri="{FF2B5EF4-FFF2-40B4-BE49-F238E27FC236}">
                    <a16:creationId xmlns:a16="http://schemas.microsoft.com/office/drawing/2014/main" id="{78CB3AC1-85BC-448D-BA09-AA3322E4D634}"/>
                  </a:ext>
                </a:extLst>
              </p:cNvPr>
              <p:cNvCxnSpPr/>
              <p:nvPr/>
            </p:nvCxnSpPr>
            <p:spPr>
              <a:xfrm>
                <a:off x="2600119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ector recto 60">
                <a:extLst>
                  <a:ext uri="{FF2B5EF4-FFF2-40B4-BE49-F238E27FC236}">
                    <a16:creationId xmlns:a16="http://schemas.microsoft.com/office/drawing/2014/main" id="{EAEEF93E-F7CF-4D99-A1AD-C2B86919F4EF}"/>
                  </a:ext>
                </a:extLst>
              </p:cNvPr>
              <p:cNvCxnSpPr/>
              <p:nvPr/>
            </p:nvCxnSpPr>
            <p:spPr>
              <a:xfrm flipV="1">
                <a:off x="272481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ector recto 61">
                <a:extLst>
                  <a:ext uri="{FF2B5EF4-FFF2-40B4-BE49-F238E27FC236}">
                    <a16:creationId xmlns:a16="http://schemas.microsoft.com/office/drawing/2014/main" id="{CF3575AE-3F31-4ADB-855E-DDED528FE73F}"/>
                  </a:ext>
                </a:extLst>
              </p:cNvPr>
              <p:cNvCxnSpPr/>
              <p:nvPr/>
            </p:nvCxnSpPr>
            <p:spPr>
              <a:xfrm>
                <a:off x="2974192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ector recto 62">
                <a:extLst>
                  <a:ext uri="{FF2B5EF4-FFF2-40B4-BE49-F238E27FC236}">
                    <a16:creationId xmlns:a16="http://schemas.microsoft.com/office/drawing/2014/main" id="{43132728-BE15-4947-AD02-4FCE1C5613C8}"/>
                  </a:ext>
                </a:extLst>
              </p:cNvPr>
              <p:cNvCxnSpPr/>
              <p:nvPr/>
            </p:nvCxnSpPr>
            <p:spPr>
              <a:xfrm flipV="1">
                <a:off x="3223574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ector recto 63">
                <a:extLst>
                  <a:ext uri="{FF2B5EF4-FFF2-40B4-BE49-F238E27FC236}">
                    <a16:creationId xmlns:a16="http://schemas.microsoft.com/office/drawing/2014/main" id="{7B3FE2C1-660B-4E81-82BB-6AB456E60B04}"/>
                  </a:ext>
                </a:extLst>
              </p:cNvPr>
              <p:cNvCxnSpPr/>
              <p:nvPr/>
            </p:nvCxnSpPr>
            <p:spPr>
              <a:xfrm>
                <a:off x="3472956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ector recto 64">
                <a:extLst>
                  <a:ext uri="{FF2B5EF4-FFF2-40B4-BE49-F238E27FC236}">
                    <a16:creationId xmlns:a16="http://schemas.microsoft.com/office/drawing/2014/main" id="{38B78EFB-10B9-4EE3-9EF2-DFFAD1B5C6F1}"/>
                  </a:ext>
                </a:extLst>
              </p:cNvPr>
              <p:cNvCxnSpPr/>
              <p:nvPr/>
            </p:nvCxnSpPr>
            <p:spPr>
              <a:xfrm flipV="1">
                <a:off x="3722338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ector recto 65">
                <a:extLst>
                  <a:ext uri="{FF2B5EF4-FFF2-40B4-BE49-F238E27FC236}">
                    <a16:creationId xmlns:a16="http://schemas.microsoft.com/office/drawing/2014/main" id="{25B76FA4-B9F1-4185-8611-EA1CC52CB797}"/>
                  </a:ext>
                </a:extLst>
              </p:cNvPr>
              <p:cNvCxnSpPr/>
              <p:nvPr/>
            </p:nvCxnSpPr>
            <p:spPr>
              <a:xfrm>
                <a:off x="397172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ector recto 66">
                <a:extLst>
                  <a:ext uri="{FF2B5EF4-FFF2-40B4-BE49-F238E27FC236}">
                    <a16:creationId xmlns:a16="http://schemas.microsoft.com/office/drawing/2014/main" id="{7EBAF017-0385-42AE-AAE7-AFEFA44C015C}"/>
                  </a:ext>
                </a:extLst>
              </p:cNvPr>
              <p:cNvCxnSpPr/>
              <p:nvPr/>
            </p:nvCxnSpPr>
            <p:spPr>
              <a:xfrm flipV="1">
                <a:off x="4221102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8" name="Conector recto 57">
              <a:extLst>
                <a:ext uri="{FF2B5EF4-FFF2-40B4-BE49-F238E27FC236}">
                  <a16:creationId xmlns:a16="http://schemas.microsoft.com/office/drawing/2014/main" id="{CE8A7421-D6AF-44FA-823B-2D6C9139CC99}"/>
                </a:ext>
              </a:extLst>
            </p:cNvPr>
            <p:cNvCxnSpPr/>
            <p:nvPr/>
          </p:nvCxnSpPr>
          <p:spPr>
            <a:xfrm>
              <a:off x="2803261" y="2034876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58">
              <a:extLst>
                <a:ext uri="{FF2B5EF4-FFF2-40B4-BE49-F238E27FC236}">
                  <a16:creationId xmlns:a16="http://schemas.microsoft.com/office/drawing/2014/main" id="{BA99D39D-0F66-48DF-BBE7-A2C0D6F2DCFD}"/>
                </a:ext>
              </a:extLst>
            </p:cNvPr>
            <p:cNvCxnSpPr/>
            <p:nvPr/>
          </p:nvCxnSpPr>
          <p:spPr>
            <a:xfrm>
              <a:off x="1940422" y="2036165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8" name="Conector recto 67">
            <a:extLst>
              <a:ext uri="{FF2B5EF4-FFF2-40B4-BE49-F238E27FC236}">
                <a16:creationId xmlns:a16="http://schemas.microsoft.com/office/drawing/2014/main" id="{25AA6F50-537A-4511-9603-95EAB76FEABE}"/>
              </a:ext>
            </a:extLst>
          </p:cNvPr>
          <p:cNvCxnSpPr/>
          <p:nvPr/>
        </p:nvCxnSpPr>
        <p:spPr>
          <a:xfrm flipV="1">
            <a:off x="6269777" y="4864713"/>
            <a:ext cx="0" cy="232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A5642338-8494-41D0-A99D-9AAEFADB27E4}"/>
              </a:ext>
            </a:extLst>
          </p:cNvPr>
          <p:cNvCxnSpPr/>
          <p:nvPr/>
        </p:nvCxnSpPr>
        <p:spPr>
          <a:xfrm flipV="1">
            <a:off x="6272096" y="5791149"/>
            <a:ext cx="0" cy="232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6E8DA157-4097-442D-9FAA-F55DE0D9CEE2}"/>
              </a:ext>
            </a:extLst>
          </p:cNvPr>
          <p:cNvSpPr txBox="1"/>
          <p:nvPr/>
        </p:nvSpPr>
        <p:spPr>
          <a:xfrm>
            <a:off x="6292599" y="5172336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P2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2F3BCCC1-70D0-44A5-93D8-4F9CA4CE88F5}"/>
              </a:ext>
            </a:extLst>
          </p:cNvPr>
          <p:cNvSpPr/>
          <p:nvPr/>
        </p:nvSpPr>
        <p:spPr>
          <a:xfrm>
            <a:off x="4077959" y="2499520"/>
            <a:ext cx="1326677" cy="2043528"/>
          </a:xfrm>
          <a:prstGeom prst="rect">
            <a:avLst/>
          </a:prstGeom>
          <a:solidFill>
            <a:srgbClr val="CD853F"/>
          </a:solidFill>
          <a:ln>
            <a:noFill/>
          </a:ln>
          <a:scene3d>
            <a:camera prst="perspectiveRelaxedModerately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3" name="Imagen 72">
            <a:extLst>
              <a:ext uri="{FF2B5EF4-FFF2-40B4-BE49-F238E27FC236}">
                <a16:creationId xmlns:a16="http://schemas.microsoft.com/office/drawing/2014/main" id="{81F0C6C1-5ADB-40D0-BEFA-5D5720ACD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900" y="818419"/>
            <a:ext cx="2182557" cy="2194750"/>
          </a:xfrm>
          <a:prstGeom prst="rect">
            <a:avLst/>
          </a:prstGeom>
        </p:spPr>
      </p:pic>
      <p:grpSp>
        <p:nvGrpSpPr>
          <p:cNvPr id="75" name="Grupo 74">
            <a:extLst>
              <a:ext uri="{FF2B5EF4-FFF2-40B4-BE49-F238E27FC236}">
                <a16:creationId xmlns:a16="http://schemas.microsoft.com/office/drawing/2014/main" id="{B1E87470-1E08-4B0A-8982-03255514723E}"/>
              </a:ext>
            </a:extLst>
          </p:cNvPr>
          <p:cNvGrpSpPr/>
          <p:nvPr/>
        </p:nvGrpSpPr>
        <p:grpSpPr>
          <a:xfrm flipV="1">
            <a:off x="2848830" y="5204550"/>
            <a:ext cx="372242" cy="440886"/>
            <a:chOff x="3548808" y="763233"/>
            <a:chExt cx="372242" cy="440886"/>
          </a:xfrm>
        </p:grpSpPr>
        <p:sp>
          <p:nvSpPr>
            <p:cNvPr id="76" name="Triángulo isósceles 75">
              <a:extLst>
                <a:ext uri="{FF2B5EF4-FFF2-40B4-BE49-F238E27FC236}">
                  <a16:creationId xmlns:a16="http://schemas.microsoft.com/office/drawing/2014/main" id="{31E871F6-D197-4D70-84E1-E56F9B08A216}"/>
                </a:ext>
              </a:extLst>
            </p:cNvPr>
            <p:cNvSpPr/>
            <p:nvPr/>
          </p:nvSpPr>
          <p:spPr>
            <a:xfrm>
              <a:off x="3563094" y="864672"/>
              <a:ext cx="346050" cy="248722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E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77" name="Conector recto 76">
              <a:extLst>
                <a:ext uri="{FF2B5EF4-FFF2-40B4-BE49-F238E27FC236}">
                  <a16:creationId xmlns:a16="http://schemas.microsoft.com/office/drawing/2014/main" id="{9D60A485-BE44-4789-845E-3DD1997B1B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8808" y="857529"/>
              <a:ext cx="37224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ector recto 77">
              <a:extLst>
                <a:ext uri="{FF2B5EF4-FFF2-40B4-BE49-F238E27FC236}">
                  <a16:creationId xmlns:a16="http://schemas.microsoft.com/office/drawing/2014/main" id="{11A9C601-3624-450E-B845-58D08F4136A6}"/>
                </a:ext>
              </a:extLst>
            </p:cNvPr>
            <p:cNvCxnSpPr>
              <a:stCxn id="76" idx="3"/>
            </p:cNvCxnSpPr>
            <p:nvPr/>
          </p:nvCxnSpPr>
          <p:spPr>
            <a:xfrm flipH="1">
              <a:off x="3734929" y="1113394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ector recto 78">
              <a:extLst>
                <a:ext uri="{FF2B5EF4-FFF2-40B4-BE49-F238E27FC236}">
                  <a16:creationId xmlns:a16="http://schemas.microsoft.com/office/drawing/2014/main" id="{1DBD9658-75E8-4D48-8B7F-3AA772D278F5}"/>
                </a:ext>
              </a:extLst>
            </p:cNvPr>
            <p:cNvCxnSpPr/>
            <p:nvPr/>
          </p:nvCxnSpPr>
          <p:spPr>
            <a:xfrm flipH="1">
              <a:off x="3736715" y="763233"/>
              <a:ext cx="1190" cy="9072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Conector: angular 91">
            <a:extLst>
              <a:ext uri="{FF2B5EF4-FFF2-40B4-BE49-F238E27FC236}">
                <a16:creationId xmlns:a16="http://schemas.microsoft.com/office/drawing/2014/main" id="{44385C2C-7CF2-44BD-94D2-0DEC34B6790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16456" y="4862823"/>
            <a:ext cx="731109" cy="160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622C4358-C44F-4C08-ABC4-BFCE8A5C858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024076" y="6028470"/>
            <a:ext cx="2006447" cy="5091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93">
            <a:extLst>
              <a:ext uri="{FF2B5EF4-FFF2-40B4-BE49-F238E27FC236}">
                <a16:creationId xmlns:a16="http://schemas.microsoft.com/office/drawing/2014/main" id="{F0039082-03CA-4C27-86A2-80FFEFB358D1}"/>
              </a:ext>
            </a:extLst>
          </p:cNvPr>
          <p:cNvCxnSpPr>
            <a:cxnSpLocks/>
          </p:cNvCxnSpPr>
          <p:nvPr/>
        </p:nvCxnSpPr>
        <p:spPr>
          <a:xfrm flipV="1">
            <a:off x="3029236" y="4862357"/>
            <a:ext cx="0" cy="38755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 recto 94">
            <a:extLst>
              <a:ext uri="{FF2B5EF4-FFF2-40B4-BE49-F238E27FC236}">
                <a16:creationId xmlns:a16="http://schemas.microsoft.com/office/drawing/2014/main" id="{697F0CED-7007-4C26-9C2D-DD702ECE231E}"/>
              </a:ext>
            </a:extLst>
          </p:cNvPr>
          <p:cNvCxnSpPr>
            <a:cxnSpLocks/>
          </p:cNvCxnSpPr>
          <p:nvPr/>
        </p:nvCxnSpPr>
        <p:spPr>
          <a:xfrm flipV="1">
            <a:off x="3040507" y="5601837"/>
            <a:ext cx="0" cy="4271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>
            <a:extLst>
              <a:ext uri="{FF2B5EF4-FFF2-40B4-BE49-F238E27FC236}">
                <a16:creationId xmlns:a16="http://schemas.microsoft.com/office/drawing/2014/main" id="{93B6BD85-3032-4540-A92D-3A94C0FEA8BB}"/>
              </a:ext>
            </a:extLst>
          </p:cNvPr>
          <p:cNvSpPr txBox="1"/>
          <p:nvPr/>
        </p:nvSpPr>
        <p:spPr>
          <a:xfrm>
            <a:off x="2655644" y="4907025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D1</a:t>
            </a:r>
          </a:p>
        </p:txBody>
      </p:sp>
      <p:grpSp>
        <p:nvGrpSpPr>
          <p:cNvPr id="98" name="Grupo 97">
            <a:extLst>
              <a:ext uri="{FF2B5EF4-FFF2-40B4-BE49-F238E27FC236}">
                <a16:creationId xmlns:a16="http://schemas.microsoft.com/office/drawing/2014/main" id="{CB5C26BB-967F-455E-AF66-661A27E6F64D}"/>
              </a:ext>
            </a:extLst>
          </p:cNvPr>
          <p:cNvGrpSpPr/>
          <p:nvPr/>
        </p:nvGrpSpPr>
        <p:grpSpPr>
          <a:xfrm>
            <a:off x="3730557" y="4766814"/>
            <a:ext cx="711293" cy="195797"/>
            <a:chOff x="1940422" y="1907804"/>
            <a:chExt cx="925371" cy="249382"/>
          </a:xfrm>
        </p:grpSpPr>
        <p:grpSp>
          <p:nvGrpSpPr>
            <p:cNvPr id="99" name="Grupo 98">
              <a:extLst>
                <a:ext uri="{FF2B5EF4-FFF2-40B4-BE49-F238E27FC236}">
                  <a16:creationId xmlns:a16="http://schemas.microsoft.com/office/drawing/2014/main" id="{60EC697F-C911-4A55-8C83-DF75B4E31D6B}"/>
                </a:ext>
              </a:extLst>
            </p:cNvPr>
            <p:cNvGrpSpPr/>
            <p:nvPr/>
          </p:nvGrpSpPr>
          <p:grpSpPr>
            <a:xfrm>
              <a:off x="2000573" y="1907804"/>
              <a:ext cx="807450" cy="249382"/>
              <a:chOff x="2600119" y="1577604"/>
              <a:chExt cx="1745674" cy="249382"/>
            </a:xfrm>
          </p:grpSpPr>
          <p:cxnSp>
            <p:nvCxnSpPr>
              <p:cNvPr id="102" name="Conector recto 101">
                <a:extLst>
                  <a:ext uri="{FF2B5EF4-FFF2-40B4-BE49-F238E27FC236}">
                    <a16:creationId xmlns:a16="http://schemas.microsoft.com/office/drawing/2014/main" id="{FE862476-0391-429F-BFFA-63603D7575DF}"/>
                  </a:ext>
                </a:extLst>
              </p:cNvPr>
              <p:cNvCxnSpPr/>
              <p:nvPr/>
            </p:nvCxnSpPr>
            <p:spPr>
              <a:xfrm>
                <a:off x="2600119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Conector recto 102">
                <a:extLst>
                  <a:ext uri="{FF2B5EF4-FFF2-40B4-BE49-F238E27FC236}">
                    <a16:creationId xmlns:a16="http://schemas.microsoft.com/office/drawing/2014/main" id="{890E7349-6BB5-401D-BBA0-22E0703A0AE9}"/>
                  </a:ext>
                </a:extLst>
              </p:cNvPr>
              <p:cNvCxnSpPr/>
              <p:nvPr/>
            </p:nvCxnSpPr>
            <p:spPr>
              <a:xfrm flipV="1">
                <a:off x="272481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ector recto 103">
                <a:extLst>
                  <a:ext uri="{FF2B5EF4-FFF2-40B4-BE49-F238E27FC236}">
                    <a16:creationId xmlns:a16="http://schemas.microsoft.com/office/drawing/2014/main" id="{7384298E-4742-43BF-9C1A-561852B386CC}"/>
                  </a:ext>
                </a:extLst>
              </p:cNvPr>
              <p:cNvCxnSpPr/>
              <p:nvPr/>
            </p:nvCxnSpPr>
            <p:spPr>
              <a:xfrm>
                <a:off x="2974192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Conector recto 104">
                <a:extLst>
                  <a:ext uri="{FF2B5EF4-FFF2-40B4-BE49-F238E27FC236}">
                    <a16:creationId xmlns:a16="http://schemas.microsoft.com/office/drawing/2014/main" id="{4B71D646-72FD-42B4-A30D-9F5866B67EF3}"/>
                  </a:ext>
                </a:extLst>
              </p:cNvPr>
              <p:cNvCxnSpPr/>
              <p:nvPr/>
            </p:nvCxnSpPr>
            <p:spPr>
              <a:xfrm flipV="1">
                <a:off x="3223574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Conector recto 105">
                <a:extLst>
                  <a:ext uri="{FF2B5EF4-FFF2-40B4-BE49-F238E27FC236}">
                    <a16:creationId xmlns:a16="http://schemas.microsoft.com/office/drawing/2014/main" id="{5DD7082B-0F9D-4B8A-9953-3C0935660A33}"/>
                  </a:ext>
                </a:extLst>
              </p:cNvPr>
              <p:cNvCxnSpPr/>
              <p:nvPr/>
            </p:nvCxnSpPr>
            <p:spPr>
              <a:xfrm>
                <a:off x="3472956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Conector recto 106">
                <a:extLst>
                  <a:ext uri="{FF2B5EF4-FFF2-40B4-BE49-F238E27FC236}">
                    <a16:creationId xmlns:a16="http://schemas.microsoft.com/office/drawing/2014/main" id="{6D6972F0-555F-4CC1-98EC-FC49E7B627C7}"/>
                  </a:ext>
                </a:extLst>
              </p:cNvPr>
              <p:cNvCxnSpPr/>
              <p:nvPr/>
            </p:nvCxnSpPr>
            <p:spPr>
              <a:xfrm flipV="1">
                <a:off x="3722338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Conector recto 107">
                <a:extLst>
                  <a:ext uri="{FF2B5EF4-FFF2-40B4-BE49-F238E27FC236}">
                    <a16:creationId xmlns:a16="http://schemas.microsoft.com/office/drawing/2014/main" id="{135EC311-F76C-4FEC-B44C-4E70C34A8527}"/>
                  </a:ext>
                </a:extLst>
              </p:cNvPr>
              <p:cNvCxnSpPr/>
              <p:nvPr/>
            </p:nvCxnSpPr>
            <p:spPr>
              <a:xfrm>
                <a:off x="397172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Conector recto 108">
                <a:extLst>
                  <a:ext uri="{FF2B5EF4-FFF2-40B4-BE49-F238E27FC236}">
                    <a16:creationId xmlns:a16="http://schemas.microsoft.com/office/drawing/2014/main" id="{78D04029-38C4-4876-A58A-728551AEA647}"/>
                  </a:ext>
                </a:extLst>
              </p:cNvPr>
              <p:cNvCxnSpPr/>
              <p:nvPr/>
            </p:nvCxnSpPr>
            <p:spPr>
              <a:xfrm flipV="1">
                <a:off x="4221102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0" name="Conector recto 99">
              <a:extLst>
                <a:ext uri="{FF2B5EF4-FFF2-40B4-BE49-F238E27FC236}">
                  <a16:creationId xmlns:a16="http://schemas.microsoft.com/office/drawing/2014/main" id="{CC02D9A1-1639-443B-B3FB-23D86868F155}"/>
                </a:ext>
              </a:extLst>
            </p:cNvPr>
            <p:cNvCxnSpPr/>
            <p:nvPr/>
          </p:nvCxnSpPr>
          <p:spPr>
            <a:xfrm>
              <a:off x="2803261" y="2034876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ector recto 100">
              <a:extLst>
                <a:ext uri="{FF2B5EF4-FFF2-40B4-BE49-F238E27FC236}">
                  <a16:creationId xmlns:a16="http://schemas.microsoft.com/office/drawing/2014/main" id="{4D2D0268-4944-4595-AAC6-5ED41E9EF3FE}"/>
                </a:ext>
              </a:extLst>
            </p:cNvPr>
            <p:cNvCxnSpPr/>
            <p:nvPr/>
          </p:nvCxnSpPr>
          <p:spPr>
            <a:xfrm>
              <a:off x="1940422" y="2036165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Conector recto 109">
            <a:extLst>
              <a:ext uri="{FF2B5EF4-FFF2-40B4-BE49-F238E27FC236}">
                <a16:creationId xmlns:a16="http://schemas.microsoft.com/office/drawing/2014/main" id="{1B3CBA41-C723-4700-8232-04056425983B}"/>
              </a:ext>
            </a:extLst>
          </p:cNvPr>
          <p:cNvCxnSpPr>
            <a:cxnSpLocks/>
          </p:cNvCxnSpPr>
          <p:nvPr/>
        </p:nvCxnSpPr>
        <p:spPr>
          <a:xfrm>
            <a:off x="4441850" y="4864712"/>
            <a:ext cx="521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1" name="Grupo 110">
            <a:extLst>
              <a:ext uri="{FF2B5EF4-FFF2-40B4-BE49-F238E27FC236}">
                <a16:creationId xmlns:a16="http://schemas.microsoft.com/office/drawing/2014/main" id="{6E8F19CA-D1E2-45CC-BB1A-07EB29D3B1EB}"/>
              </a:ext>
            </a:extLst>
          </p:cNvPr>
          <p:cNvGrpSpPr/>
          <p:nvPr/>
        </p:nvGrpSpPr>
        <p:grpSpPr>
          <a:xfrm rot="16200000">
            <a:off x="3178637" y="5347670"/>
            <a:ext cx="711293" cy="195797"/>
            <a:chOff x="1940422" y="1907804"/>
            <a:chExt cx="925371" cy="249382"/>
          </a:xfrm>
        </p:grpSpPr>
        <p:grpSp>
          <p:nvGrpSpPr>
            <p:cNvPr id="112" name="Grupo 111">
              <a:extLst>
                <a:ext uri="{FF2B5EF4-FFF2-40B4-BE49-F238E27FC236}">
                  <a16:creationId xmlns:a16="http://schemas.microsoft.com/office/drawing/2014/main" id="{33104560-E0F2-4D47-8761-01030C983035}"/>
                </a:ext>
              </a:extLst>
            </p:cNvPr>
            <p:cNvGrpSpPr/>
            <p:nvPr/>
          </p:nvGrpSpPr>
          <p:grpSpPr>
            <a:xfrm>
              <a:off x="2000573" y="1907804"/>
              <a:ext cx="807450" cy="249382"/>
              <a:chOff x="2600119" y="1577604"/>
              <a:chExt cx="1745674" cy="249382"/>
            </a:xfrm>
          </p:grpSpPr>
          <p:cxnSp>
            <p:nvCxnSpPr>
              <p:cNvPr id="115" name="Conector recto 114">
                <a:extLst>
                  <a:ext uri="{FF2B5EF4-FFF2-40B4-BE49-F238E27FC236}">
                    <a16:creationId xmlns:a16="http://schemas.microsoft.com/office/drawing/2014/main" id="{CE9F940C-31D9-4ECB-8FE0-125A6781B50C}"/>
                  </a:ext>
                </a:extLst>
              </p:cNvPr>
              <p:cNvCxnSpPr/>
              <p:nvPr/>
            </p:nvCxnSpPr>
            <p:spPr>
              <a:xfrm>
                <a:off x="2600119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Conector recto 115">
                <a:extLst>
                  <a:ext uri="{FF2B5EF4-FFF2-40B4-BE49-F238E27FC236}">
                    <a16:creationId xmlns:a16="http://schemas.microsoft.com/office/drawing/2014/main" id="{CE73EDFB-4711-4BEA-BB74-10EC689C82FA}"/>
                  </a:ext>
                </a:extLst>
              </p:cNvPr>
              <p:cNvCxnSpPr/>
              <p:nvPr/>
            </p:nvCxnSpPr>
            <p:spPr>
              <a:xfrm flipV="1">
                <a:off x="272481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ector recto 116">
                <a:extLst>
                  <a:ext uri="{FF2B5EF4-FFF2-40B4-BE49-F238E27FC236}">
                    <a16:creationId xmlns:a16="http://schemas.microsoft.com/office/drawing/2014/main" id="{75259486-CA6A-44D1-9507-F7C1853F8A78}"/>
                  </a:ext>
                </a:extLst>
              </p:cNvPr>
              <p:cNvCxnSpPr/>
              <p:nvPr/>
            </p:nvCxnSpPr>
            <p:spPr>
              <a:xfrm>
                <a:off x="2974192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Conector recto 117">
                <a:extLst>
                  <a:ext uri="{FF2B5EF4-FFF2-40B4-BE49-F238E27FC236}">
                    <a16:creationId xmlns:a16="http://schemas.microsoft.com/office/drawing/2014/main" id="{BC438C47-CEB9-4E22-8BB7-3E9F9071D5DB}"/>
                  </a:ext>
                </a:extLst>
              </p:cNvPr>
              <p:cNvCxnSpPr/>
              <p:nvPr/>
            </p:nvCxnSpPr>
            <p:spPr>
              <a:xfrm flipV="1">
                <a:off x="3223574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ector recto 118">
                <a:extLst>
                  <a:ext uri="{FF2B5EF4-FFF2-40B4-BE49-F238E27FC236}">
                    <a16:creationId xmlns:a16="http://schemas.microsoft.com/office/drawing/2014/main" id="{F4068391-804E-4AE2-BCFC-F84799F5E8BB}"/>
                  </a:ext>
                </a:extLst>
              </p:cNvPr>
              <p:cNvCxnSpPr/>
              <p:nvPr/>
            </p:nvCxnSpPr>
            <p:spPr>
              <a:xfrm>
                <a:off x="3472956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ector recto 119">
                <a:extLst>
                  <a:ext uri="{FF2B5EF4-FFF2-40B4-BE49-F238E27FC236}">
                    <a16:creationId xmlns:a16="http://schemas.microsoft.com/office/drawing/2014/main" id="{1CB01983-341D-4C74-A48E-CAA248BD0A61}"/>
                  </a:ext>
                </a:extLst>
              </p:cNvPr>
              <p:cNvCxnSpPr/>
              <p:nvPr/>
            </p:nvCxnSpPr>
            <p:spPr>
              <a:xfrm flipV="1">
                <a:off x="3722338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ector recto 120">
                <a:extLst>
                  <a:ext uri="{FF2B5EF4-FFF2-40B4-BE49-F238E27FC236}">
                    <a16:creationId xmlns:a16="http://schemas.microsoft.com/office/drawing/2014/main" id="{824DCFE1-5D78-4B88-8C3B-1470E5791552}"/>
                  </a:ext>
                </a:extLst>
              </p:cNvPr>
              <p:cNvCxnSpPr/>
              <p:nvPr/>
            </p:nvCxnSpPr>
            <p:spPr>
              <a:xfrm>
                <a:off x="3971720" y="1577604"/>
                <a:ext cx="249382" cy="24938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ector recto 121">
                <a:extLst>
                  <a:ext uri="{FF2B5EF4-FFF2-40B4-BE49-F238E27FC236}">
                    <a16:creationId xmlns:a16="http://schemas.microsoft.com/office/drawing/2014/main" id="{14D74DB4-3EA6-4F8A-B1B9-E6EF3C15754B}"/>
                  </a:ext>
                </a:extLst>
              </p:cNvPr>
              <p:cNvCxnSpPr/>
              <p:nvPr/>
            </p:nvCxnSpPr>
            <p:spPr>
              <a:xfrm flipV="1">
                <a:off x="4221102" y="1702295"/>
                <a:ext cx="124691" cy="12469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Conector recto 112">
              <a:extLst>
                <a:ext uri="{FF2B5EF4-FFF2-40B4-BE49-F238E27FC236}">
                  <a16:creationId xmlns:a16="http://schemas.microsoft.com/office/drawing/2014/main" id="{DBFE3A42-F302-4131-BA9D-E7A7233C3B58}"/>
                </a:ext>
              </a:extLst>
            </p:cNvPr>
            <p:cNvCxnSpPr/>
            <p:nvPr/>
          </p:nvCxnSpPr>
          <p:spPr>
            <a:xfrm>
              <a:off x="2803261" y="2034876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ector recto 113">
              <a:extLst>
                <a:ext uri="{FF2B5EF4-FFF2-40B4-BE49-F238E27FC236}">
                  <a16:creationId xmlns:a16="http://schemas.microsoft.com/office/drawing/2014/main" id="{E12B200C-B2A3-45AF-857F-B0AE6D0198BE}"/>
                </a:ext>
              </a:extLst>
            </p:cNvPr>
            <p:cNvCxnSpPr/>
            <p:nvPr/>
          </p:nvCxnSpPr>
          <p:spPr>
            <a:xfrm>
              <a:off x="1940422" y="2036165"/>
              <a:ext cx="6253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Conector recto 122">
            <a:extLst>
              <a:ext uri="{FF2B5EF4-FFF2-40B4-BE49-F238E27FC236}">
                <a16:creationId xmlns:a16="http://schemas.microsoft.com/office/drawing/2014/main" id="{530E3D6D-FC36-45CC-9C90-36EA43CC426E}"/>
              </a:ext>
            </a:extLst>
          </p:cNvPr>
          <p:cNvCxnSpPr/>
          <p:nvPr/>
        </p:nvCxnSpPr>
        <p:spPr>
          <a:xfrm flipV="1">
            <a:off x="3539045" y="4864712"/>
            <a:ext cx="0" cy="232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ector recto 123">
            <a:extLst>
              <a:ext uri="{FF2B5EF4-FFF2-40B4-BE49-F238E27FC236}">
                <a16:creationId xmlns:a16="http://schemas.microsoft.com/office/drawing/2014/main" id="{0131A588-99CC-4310-B3F4-27EE6470BEAD}"/>
              </a:ext>
            </a:extLst>
          </p:cNvPr>
          <p:cNvCxnSpPr/>
          <p:nvPr/>
        </p:nvCxnSpPr>
        <p:spPr>
          <a:xfrm flipV="1">
            <a:off x="3541364" y="5791148"/>
            <a:ext cx="0" cy="2325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BAD2B467-D098-42E7-B31F-0458D705A647}"/>
              </a:ext>
            </a:extLst>
          </p:cNvPr>
          <p:cNvSpPr txBox="1"/>
          <p:nvPr/>
        </p:nvSpPr>
        <p:spPr>
          <a:xfrm>
            <a:off x="3561867" y="5172335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P1</a:t>
            </a:r>
          </a:p>
        </p:txBody>
      </p:sp>
      <p:sp>
        <p:nvSpPr>
          <p:cNvPr id="133" name="Rectángulo 132">
            <a:extLst>
              <a:ext uri="{FF2B5EF4-FFF2-40B4-BE49-F238E27FC236}">
                <a16:creationId xmlns:a16="http://schemas.microsoft.com/office/drawing/2014/main" id="{2D9A744B-CCDE-40C8-9511-69F5E02609D8}"/>
              </a:ext>
            </a:extLst>
          </p:cNvPr>
          <p:cNvSpPr/>
          <p:nvPr/>
        </p:nvSpPr>
        <p:spPr>
          <a:xfrm>
            <a:off x="2611012" y="4596927"/>
            <a:ext cx="1889103" cy="1695450"/>
          </a:xfrm>
          <a:prstGeom prst="rect">
            <a:avLst/>
          </a:prstGeom>
          <a:noFill/>
          <a:ln>
            <a:solidFill>
              <a:srgbClr val="B31F2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4" name="Rectángulo 133">
            <a:extLst>
              <a:ext uri="{FF2B5EF4-FFF2-40B4-BE49-F238E27FC236}">
                <a16:creationId xmlns:a16="http://schemas.microsoft.com/office/drawing/2014/main" id="{984060C4-225D-4595-8F2A-023E35E82E7A}"/>
              </a:ext>
            </a:extLst>
          </p:cNvPr>
          <p:cNvSpPr/>
          <p:nvPr/>
        </p:nvSpPr>
        <p:spPr>
          <a:xfrm>
            <a:off x="4591724" y="4596927"/>
            <a:ext cx="2628408" cy="1695450"/>
          </a:xfrm>
          <a:prstGeom prst="rect">
            <a:avLst/>
          </a:prstGeom>
          <a:noFill/>
          <a:ln>
            <a:solidFill>
              <a:srgbClr val="B31F2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5" name="CuadroTexto 134">
            <a:extLst>
              <a:ext uri="{FF2B5EF4-FFF2-40B4-BE49-F238E27FC236}">
                <a16:creationId xmlns:a16="http://schemas.microsoft.com/office/drawing/2014/main" id="{C4945387-1921-4F74-84DD-68DDF63DDDB4}"/>
              </a:ext>
            </a:extLst>
          </p:cNvPr>
          <p:cNvSpPr txBox="1"/>
          <p:nvPr/>
        </p:nvSpPr>
        <p:spPr>
          <a:xfrm>
            <a:off x="2570172" y="4541510"/>
            <a:ext cx="1823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Shaded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85A09581-B528-43CD-92F7-E158B11EADE5}"/>
              </a:ext>
            </a:extLst>
          </p:cNvPr>
          <p:cNvSpPr txBox="1"/>
          <p:nvPr/>
        </p:nvSpPr>
        <p:spPr>
          <a:xfrm>
            <a:off x="4534444" y="4547374"/>
            <a:ext cx="18236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Illuminated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area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8" name="Conector recto de flecha 137">
            <a:extLst>
              <a:ext uri="{FF2B5EF4-FFF2-40B4-BE49-F238E27FC236}">
                <a16:creationId xmlns:a16="http://schemas.microsoft.com/office/drawing/2014/main" id="{77320285-2D85-458C-947D-9BB14616A280}"/>
              </a:ext>
            </a:extLst>
          </p:cNvPr>
          <p:cNvCxnSpPr>
            <a:cxnSpLocks/>
          </p:cNvCxnSpPr>
          <p:nvPr/>
        </p:nvCxnSpPr>
        <p:spPr>
          <a:xfrm flipH="1">
            <a:off x="3656265" y="4225356"/>
            <a:ext cx="959200" cy="430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ector recto de flecha 138">
            <a:extLst>
              <a:ext uri="{FF2B5EF4-FFF2-40B4-BE49-F238E27FC236}">
                <a16:creationId xmlns:a16="http://schemas.microsoft.com/office/drawing/2014/main" id="{51D47C3B-2646-4357-BB0C-86BAB51E0C57}"/>
              </a:ext>
            </a:extLst>
          </p:cNvPr>
          <p:cNvCxnSpPr>
            <a:cxnSpLocks/>
          </p:cNvCxnSpPr>
          <p:nvPr/>
        </p:nvCxnSpPr>
        <p:spPr>
          <a:xfrm>
            <a:off x="5905928" y="3625850"/>
            <a:ext cx="261189" cy="1056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CuadroTexto 141">
            <a:extLst>
              <a:ext uri="{FF2B5EF4-FFF2-40B4-BE49-F238E27FC236}">
                <a16:creationId xmlns:a16="http://schemas.microsoft.com/office/drawing/2014/main" id="{49BE999A-071C-47FA-BC65-358747B7A1D3}"/>
              </a:ext>
            </a:extLst>
          </p:cNvPr>
          <p:cNvSpPr txBox="1"/>
          <p:nvPr/>
        </p:nvSpPr>
        <p:spPr>
          <a:xfrm>
            <a:off x="3866746" y="4863489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S1</a:t>
            </a:r>
          </a:p>
        </p:txBody>
      </p:sp>
      <p:sp>
        <p:nvSpPr>
          <p:cNvPr id="143" name="CuadroTexto 142">
            <a:extLst>
              <a:ext uri="{FF2B5EF4-FFF2-40B4-BE49-F238E27FC236}">
                <a16:creationId xmlns:a16="http://schemas.microsoft.com/office/drawing/2014/main" id="{8ADE3EAD-DA30-40B1-AB23-CBB016475220}"/>
              </a:ext>
            </a:extLst>
          </p:cNvPr>
          <p:cNvSpPr txBox="1"/>
          <p:nvPr/>
        </p:nvSpPr>
        <p:spPr>
          <a:xfrm>
            <a:off x="6651715" y="4902722"/>
            <a:ext cx="516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es-ES" sz="2000" b="1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S2</a:t>
            </a:r>
          </a:p>
        </p:txBody>
      </p:sp>
      <p:grpSp>
        <p:nvGrpSpPr>
          <p:cNvPr id="126" name="Grupo 125">
            <a:extLst>
              <a:ext uri="{FF2B5EF4-FFF2-40B4-BE49-F238E27FC236}">
                <a16:creationId xmlns:a16="http://schemas.microsoft.com/office/drawing/2014/main" id="{4F50C27A-20A4-4AF3-8AC4-1A9CDD83283D}"/>
              </a:ext>
            </a:extLst>
          </p:cNvPr>
          <p:cNvGrpSpPr/>
          <p:nvPr/>
        </p:nvGrpSpPr>
        <p:grpSpPr>
          <a:xfrm flipV="1">
            <a:off x="4678295" y="5060815"/>
            <a:ext cx="571292" cy="735158"/>
            <a:chOff x="864426" y="1516856"/>
            <a:chExt cx="700644" cy="936110"/>
          </a:xfrm>
        </p:grpSpPr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64AB44B4-BAA4-41AA-B8A0-F25720F422B0}"/>
                </a:ext>
              </a:extLst>
            </p:cNvPr>
            <p:cNvGrpSpPr/>
            <p:nvPr/>
          </p:nvGrpSpPr>
          <p:grpSpPr>
            <a:xfrm>
              <a:off x="864426" y="1634589"/>
              <a:ext cx="700644" cy="700644"/>
              <a:chOff x="1662546" y="2339439"/>
              <a:chExt cx="700644" cy="700644"/>
            </a:xfrm>
          </p:grpSpPr>
          <p:sp>
            <p:nvSpPr>
              <p:cNvPr id="130" name="Elipse 129">
                <a:extLst>
                  <a:ext uri="{FF2B5EF4-FFF2-40B4-BE49-F238E27FC236}">
                    <a16:creationId xmlns:a16="http://schemas.microsoft.com/office/drawing/2014/main" id="{81EFBF20-B492-4841-89E7-1536BFDDEDDC}"/>
                  </a:ext>
                </a:extLst>
              </p:cNvPr>
              <p:cNvSpPr/>
              <p:nvPr/>
            </p:nvSpPr>
            <p:spPr>
              <a:xfrm>
                <a:off x="1662546" y="2339439"/>
                <a:ext cx="700644" cy="70064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s-E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131" name="Conector recto de flecha 130">
                <a:extLst>
                  <a:ext uri="{FF2B5EF4-FFF2-40B4-BE49-F238E27FC236}">
                    <a16:creationId xmlns:a16="http://schemas.microsoft.com/office/drawing/2014/main" id="{9C71FA8C-2706-4DB7-92F9-5930511A81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14041" y="2440379"/>
                <a:ext cx="0" cy="498764"/>
              </a:xfrm>
              <a:prstGeom prst="straightConnector1">
                <a:avLst/>
              </a:prstGeom>
              <a:ln w="41275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8" name="Conector recto 127">
              <a:extLst>
                <a:ext uri="{FF2B5EF4-FFF2-40B4-BE49-F238E27FC236}">
                  <a16:creationId xmlns:a16="http://schemas.microsoft.com/office/drawing/2014/main" id="{48EBB39A-3F6D-40CC-BDFC-78E7FC8A584C}"/>
                </a:ext>
              </a:extLst>
            </p:cNvPr>
            <p:cNvCxnSpPr>
              <a:cxnSpLocks/>
              <a:stCxn id="130" idx="0"/>
            </p:cNvCxnSpPr>
            <p:nvPr/>
          </p:nvCxnSpPr>
          <p:spPr>
            <a:xfrm flipV="1">
              <a:off x="1214748" y="1516856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Conector recto 128">
              <a:extLst>
                <a:ext uri="{FF2B5EF4-FFF2-40B4-BE49-F238E27FC236}">
                  <a16:creationId xmlns:a16="http://schemas.microsoft.com/office/drawing/2014/main" id="{CAC1CD8F-7ADC-44FC-9588-7C0C5D3F4B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17129" y="2335233"/>
              <a:ext cx="0" cy="11773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56657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</Words>
  <Application>Microsoft Office PowerPoint</Application>
  <PresentationFormat>Panorámica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3</cp:revision>
  <dcterms:created xsi:type="dcterms:W3CDTF">2022-07-24T16:11:34Z</dcterms:created>
  <dcterms:modified xsi:type="dcterms:W3CDTF">2022-09-17T17:59:20Z</dcterms:modified>
</cp:coreProperties>
</file>