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100" d="100"/>
          <a:sy n="100" d="100"/>
        </p:scale>
        <p:origin x="-1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9D1B-F916-2B73-670F-995C9FCD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6A3B6-600F-74C5-076E-58E6DAD3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08036-47BA-19A8-EB35-FC5486CA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9F5A3-0365-81A4-31A3-3D76DF32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F7C88-4E30-1F23-F11A-A4C54A35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1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0966-56F1-E782-CDCC-A9A5CD16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758D6-BFD6-B528-1D41-46153972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38A6-6E23-05D9-47FA-783CBADF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7F935-0B35-1B8B-C7FD-39DF19C0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1B5EA-1837-3D2C-BC19-3A4018A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56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2E0FCD-F128-2E4C-5D6E-15663647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3B9B8-9AA1-C12E-25D9-3C1707C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B3A3A-A859-0B17-4696-C0BC5DF7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CF5A6-8167-8F21-E2CA-7ACF4C6D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9A8A2-65FA-108D-FCB9-13BB6711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52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5C00-1E47-A010-87A7-3F21836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01ECA-E439-FBBB-DBDC-EC18D0F2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E87DA-B48C-D9EE-A708-074759B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96A88-479C-3C84-6682-4BED1CE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BD684-1C32-44F9-3FE5-C270E098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01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A2DC-9DA1-1898-C28C-4D55E51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1C679-1262-CB46-08F0-589CCF80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AE507-6C56-2FB1-573B-972026F4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9F506-77A0-BFDB-9D58-56C9C852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ACE2-5ADE-A37D-F425-B3BFD12A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58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A349-66E9-A277-86C2-D41743D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0CAAD-A1ED-F495-E536-D00A2961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53EECE-6975-10E7-A035-DD65DF2A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9183F8-BB0A-D834-9CE4-87C942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AAE99F-9986-B01B-B58D-7D2DA95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B4F59-DAF0-805C-FCC1-30104ECA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8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4B60-E35A-D891-3C80-E74428E2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B02DC-EA8D-9FE7-FE2B-B9FD1BA6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A437C-2444-008E-3936-3BE225EB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E0E07-29A7-8A49-CC71-D5D3E61A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B33630-171D-63C3-279E-3FEE09B0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FA36D7-5421-744F-0A51-36E779F5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09220E-119E-57F9-3F9A-F7207F5D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F156A3-98F4-5121-05A0-2AF358E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CC231-C5CA-D58F-7689-FA81256D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C4C2B4-C017-56BE-E7AD-666C70B1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DA2D39-1447-90FF-823E-608DCE0F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ACE84-3EB5-FE1B-1C29-B798015F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6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9DF174-76E2-1700-26CC-EB5EA3A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FC6BD7-02D3-0B7F-0136-AC7635F2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2C5117-2BA1-F0DB-7851-C98F07C3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2C7B2-5696-A359-8BC9-B3CAA7D8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266DF-63C6-97D1-3168-840DAEFD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CC39AA-4F13-DFFB-F030-06F57436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889E0-979D-8C0F-EDFE-393CF50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BBA06-946F-0E0E-CB09-99686ED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A8883-D7FF-2F97-EF8E-F19D7256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3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7C0F5-90FF-DC0F-34FD-3501FED4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E73C7-2D02-2A3D-C20B-B804CA84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AF3F6-826F-BBB9-903C-32C41B5D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4155C0-AE0B-2911-D9C9-47D8594C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0E319-9E4F-C005-8608-87C189A0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3A7C9-0FA4-8008-54E7-EDC2B02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9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4138E-5EEB-4AE9-688D-8F2F04C7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2C9B7-5BFF-8509-F16F-BD78901D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C68B1-167A-5DC7-6D4F-554742891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76E8-E6A0-4310-80EE-8A0CD8400A1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36DA9-108B-329D-00DF-151039706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5BB0C-37D6-AEE7-F97B-B4A3B6F4E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/>
              <p:nvPr/>
            </p:nvSpPr>
            <p:spPr>
              <a:xfrm>
                <a:off x="4721179" y="2634719"/>
                <a:ext cx="2283705" cy="31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𝑛𝑘𝑇</m:t>
                              </m:r>
                            </m:den>
                          </m:f>
                        </m:sup>
                      </m:s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79" y="2634719"/>
                <a:ext cx="2283705" cy="313676"/>
              </a:xfrm>
              <a:prstGeom prst="rect">
                <a:avLst/>
              </a:prstGeom>
              <a:blipFill>
                <a:blip r:embed="rId2"/>
                <a:stretch>
                  <a:fillRect t="-1923" b="-21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CuadroTexto 219">
            <a:extLst>
              <a:ext uri="{FF2B5EF4-FFF2-40B4-BE49-F238E27FC236}">
                <a16:creationId xmlns:a16="http://schemas.microsoft.com/office/drawing/2014/main" id="{508DC717-68BA-4CE3-8351-B2AD64AC7780}"/>
              </a:ext>
            </a:extLst>
          </p:cNvPr>
          <p:cNvSpPr txBox="1"/>
          <p:nvPr/>
        </p:nvSpPr>
        <p:spPr>
          <a:xfrm>
            <a:off x="7092464" y="1047410"/>
            <a:ext cx="36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B1A9DE-A110-4D3B-8DB1-FBA2ED9BA92B}"/>
              </a:ext>
            </a:extLst>
          </p:cNvPr>
          <p:cNvSpPr/>
          <p:nvPr/>
        </p:nvSpPr>
        <p:spPr>
          <a:xfrm>
            <a:off x="6833639" y="963276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224" name="Conector: angular 223">
            <a:extLst>
              <a:ext uri="{FF2B5EF4-FFF2-40B4-BE49-F238E27FC236}">
                <a16:creationId xmlns:a16="http://schemas.microsoft.com/office/drawing/2014/main" id="{C9251CF2-3DF5-456A-898A-D161527634BB}"/>
              </a:ext>
            </a:extLst>
          </p:cNvPr>
          <p:cNvCxnSpPr>
            <a:cxnSpLocks/>
            <a:stCxn id="223" idx="0"/>
          </p:cNvCxnSpPr>
          <p:nvPr/>
        </p:nvCxnSpPr>
        <p:spPr>
          <a:xfrm rot="16200000" flipV="1">
            <a:off x="6641984" y="679496"/>
            <a:ext cx="252955" cy="3146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D8785E8D-0B6F-4EF3-B3DE-A62D62A3A7CB}"/>
              </a:ext>
            </a:extLst>
          </p:cNvPr>
          <p:cNvCxnSpPr>
            <a:cxnSpLocks/>
          </p:cNvCxnSpPr>
          <p:nvPr/>
        </p:nvCxnSpPr>
        <p:spPr>
          <a:xfrm rot="5400000">
            <a:off x="6637927" y="1569543"/>
            <a:ext cx="292022" cy="2836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: esquinas redondeadas 251">
            <a:extLst>
              <a:ext uri="{FF2B5EF4-FFF2-40B4-BE49-F238E27FC236}">
                <a16:creationId xmlns:a16="http://schemas.microsoft.com/office/drawing/2014/main" id="{F8BD9BB2-2015-457C-8BDD-934C3CCD3A1E}"/>
              </a:ext>
            </a:extLst>
          </p:cNvPr>
          <p:cNvSpPr/>
          <p:nvPr/>
        </p:nvSpPr>
        <p:spPr>
          <a:xfrm>
            <a:off x="4929345" y="837075"/>
            <a:ext cx="1831014" cy="918145"/>
          </a:xfrm>
          <a:prstGeom prst="roundRect">
            <a:avLst/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C32A024D-EDB4-433D-BC58-E62BBC0D2F34}"/>
              </a:ext>
            </a:extLst>
          </p:cNvPr>
          <p:cNvCxnSpPr>
            <a:cxnSpLocks/>
          </p:cNvCxnSpPr>
          <p:nvPr/>
        </p:nvCxnSpPr>
        <p:spPr>
          <a:xfrm>
            <a:off x="5141654" y="83706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2A969696-F8F1-4DF6-88BB-9BF9D095336C}"/>
              </a:ext>
            </a:extLst>
          </p:cNvPr>
          <p:cNvCxnSpPr>
            <a:cxnSpLocks/>
          </p:cNvCxnSpPr>
          <p:nvPr/>
        </p:nvCxnSpPr>
        <p:spPr>
          <a:xfrm flipH="1">
            <a:off x="5992988" y="1751023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F5E6E325-B65B-4545-A147-CCE5D62A8704}"/>
              </a:ext>
            </a:extLst>
          </p:cNvPr>
          <p:cNvSpPr txBox="1"/>
          <p:nvPr/>
        </p:nvSpPr>
        <p:spPr>
          <a:xfrm>
            <a:off x="6300224" y="1102099"/>
            <a:ext cx="59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1600" b="1" i="0" u="none" strike="noStrike" kern="1200" cap="none" spc="0" normalizeH="0" baseline="-2500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ángulo: esquinas redondeadas 255">
            <a:extLst>
              <a:ext uri="{FF2B5EF4-FFF2-40B4-BE49-F238E27FC236}">
                <a16:creationId xmlns:a16="http://schemas.microsoft.com/office/drawing/2014/main" id="{26C26912-1484-4721-897D-65BEE1B6D522}"/>
              </a:ext>
            </a:extLst>
          </p:cNvPr>
          <p:cNvSpPr/>
          <p:nvPr/>
        </p:nvSpPr>
        <p:spPr>
          <a:xfrm>
            <a:off x="4938871" y="840244"/>
            <a:ext cx="670522" cy="918145"/>
          </a:xfrm>
          <a:prstGeom prst="roundRect">
            <a:avLst>
              <a:gd name="adj" fmla="val 18940"/>
            </a:avLst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5F161F1C-C4A0-4382-9716-EFEC31D8625C}"/>
              </a:ext>
            </a:extLst>
          </p:cNvPr>
          <p:cNvCxnSpPr>
            <a:cxnSpLocks/>
          </p:cNvCxnSpPr>
          <p:nvPr/>
        </p:nvCxnSpPr>
        <p:spPr>
          <a:xfrm rot="5400000" flipV="1">
            <a:off x="5427661" y="134769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889946BB-CC58-4852-A915-A42A360C3E60}"/>
              </a:ext>
            </a:extLst>
          </p:cNvPr>
          <p:cNvCxnSpPr>
            <a:cxnSpLocks/>
          </p:cNvCxnSpPr>
          <p:nvPr/>
        </p:nvCxnSpPr>
        <p:spPr>
          <a:xfrm>
            <a:off x="6124503" y="83706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ED95D72-9821-47F3-9695-E17F600D4F88}"/>
              </a:ext>
            </a:extLst>
          </p:cNvPr>
          <p:cNvSpPr/>
          <p:nvPr/>
        </p:nvSpPr>
        <p:spPr>
          <a:xfrm>
            <a:off x="3771847" y="1245850"/>
            <a:ext cx="380591" cy="261539"/>
          </a:xfrm>
          <a:prstGeom prst="rightArrow">
            <a:avLst/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EE8335DE-9257-4DAB-ADD0-60F36258A4BD}"/>
              </a:ext>
            </a:extLst>
          </p:cNvPr>
          <p:cNvGrpSpPr/>
          <p:nvPr/>
        </p:nvGrpSpPr>
        <p:grpSpPr>
          <a:xfrm flipV="1">
            <a:off x="2348962" y="1039329"/>
            <a:ext cx="372242" cy="440886"/>
            <a:chOff x="3548808" y="763233"/>
            <a:chExt cx="372242" cy="440886"/>
          </a:xfrm>
        </p:grpSpPr>
        <p:sp>
          <p:nvSpPr>
            <p:cNvPr id="168" name="Triángulo isósceles 167">
              <a:extLst>
                <a:ext uri="{FF2B5EF4-FFF2-40B4-BE49-F238E27FC236}">
                  <a16:creationId xmlns:a16="http://schemas.microsoft.com/office/drawing/2014/main" id="{B33BF311-0ECD-4B13-9B31-3962442E6524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2878DC9E-DB46-4F9C-BEA0-926B6E61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E6274428-2AEB-4506-A7D3-C9B5A054D727}"/>
                </a:ext>
              </a:extLst>
            </p:cNvPr>
            <p:cNvCxnSpPr>
              <a:stCxn id="168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352E0233-1474-4AA2-AAB4-1BF5D1174A6D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B048F75E-5176-419A-BFCB-1DFB92FC2045}"/>
              </a:ext>
            </a:extLst>
          </p:cNvPr>
          <p:cNvGrpSpPr/>
          <p:nvPr/>
        </p:nvGrpSpPr>
        <p:grpSpPr>
          <a:xfrm flipV="1">
            <a:off x="1225013" y="886221"/>
            <a:ext cx="571292" cy="735158"/>
            <a:chOff x="864426" y="1516856"/>
            <a:chExt cx="700644" cy="936110"/>
          </a:xfrm>
        </p:grpSpPr>
        <p:grpSp>
          <p:nvGrpSpPr>
            <p:cNvPr id="176" name="Grupo 175">
              <a:extLst>
                <a:ext uri="{FF2B5EF4-FFF2-40B4-BE49-F238E27FC236}">
                  <a16:creationId xmlns:a16="http://schemas.microsoft.com/office/drawing/2014/main" id="{9CF74E73-284E-4BA6-8EB1-2AB5387E783A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A117B932-81AE-4A97-A82A-319285B00ED4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0" name="Conector recto de flecha 179">
                <a:extLst>
                  <a:ext uri="{FF2B5EF4-FFF2-40B4-BE49-F238E27FC236}">
                    <a16:creationId xmlns:a16="http://schemas.microsoft.com/office/drawing/2014/main" id="{0EE72C7C-D727-47D3-BF11-69B288B02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B499B19E-3B55-4441-82FD-30EB1ED216CF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08B505FE-5836-4F33-A1AA-8134E2DAE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D5D84EF1-733D-48D4-B989-7DCC06E6F8ED}"/>
              </a:ext>
            </a:extLst>
          </p:cNvPr>
          <p:cNvGrpSpPr/>
          <p:nvPr/>
        </p:nvGrpSpPr>
        <p:grpSpPr>
          <a:xfrm>
            <a:off x="3147917" y="649493"/>
            <a:ext cx="154496" cy="115350"/>
            <a:chOff x="2480502" y="1113394"/>
            <a:chExt cx="154496" cy="115350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A455DFEB-710F-41E3-94D1-9F82C6066E56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83D3079D-A575-42A0-A1CC-5E4E8D9F5D10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F2E10E24-493B-4390-9E19-87D87913A0B0}"/>
              </a:ext>
            </a:extLst>
          </p:cNvPr>
          <p:cNvGrpSpPr/>
          <p:nvPr/>
        </p:nvGrpSpPr>
        <p:grpSpPr>
          <a:xfrm>
            <a:off x="3178872" y="1796551"/>
            <a:ext cx="154496" cy="115350"/>
            <a:chOff x="2480502" y="1113394"/>
            <a:chExt cx="154496" cy="115350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8D094E3D-7ED2-4F90-950D-6F42ED0F8403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0FC8C3F5-A3B1-4A17-810A-2AE46F4D4ED5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02728295-68E1-472F-A29A-EFA8893E5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7383" y="711425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angular 187">
            <a:extLst>
              <a:ext uri="{FF2B5EF4-FFF2-40B4-BE49-F238E27FC236}">
                <a16:creationId xmlns:a16="http://schemas.microsoft.com/office/drawing/2014/main" id="{0E5DA7E9-7CB1-47C9-9923-CCA4272C15F2}"/>
              </a:ext>
            </a:extLst>
          </p:cNvPr>
          <p:cNvCxnSpPr>
            <a:cxnSpLocks/>
          </p:cNvCxnSpPr>
          <p:nvPr/>
        </p:nvCxnSpPr>
        <p:spPr>
          <a:xfrm rot="10800000">
            <a:off x="1508174" y="1618429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1DD13913-E381-4A2E-8254-081F1B529065}"/>
              </a:ext>
            </a:extLst>
          </p:cNvPr>
          <p:cNvCxnSpPr>
            <a:cxnSpLocks/>
          </p:cNvCxnSpPr>
          <p:nvPr/>
        </p:nvCxnSpPr>
        <p:spPr>
          <a:xfrm flipV="1">
            <a:off x="2535181" y="697136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92EA4105-CF6A-4219-AB35-CEF6B3ADBB55}"/>
              </a:ext>
            </a:extLst>
          </p:cNvPr>
          <p:cNvCxnSpPr>
            <a:cxnSpLocks/>
          </p:cNvCxnSpPr>
          <p:nvPr/>
        </p:nvCxnSpPr>
        <p:spPr>
          <a:xfrm flipV="1">
            <a:off x="2540640" y="1436616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990BB5E1-7AF0-440F-B5C0-5D275149DA6D}"/>
              </a:ext>
            </a:extLst>
          </p:cNvPr>
          <p:cNvSpPr txBox="1"/>
          <p:nvPr/>
        </p:nvSpPr>
        <p:spPr>
          <a:xfrm>
            <a:off x="850612" y="1033013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2E85FD57-F637-4710-B23C-A22902A769D4}"/>
              </a:ext>
            </a:extLst>
          </p:cNvPr>
          <p:cNvSpPr txBox="1"/>
          <p:nvPr/>
        </p:nvSpPr>
        <p:spPr>
          <a:xfrm>
            <a:off x="2698133" y="106687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61F9479-5B83-47B3-8CE0-EF2194EEB08C}"/>
              </a:ext>
            </a:extLst>
          </p:cNvPr>
          <p:cNvSpPr txBox="1"/>
          <p:nvPr/>
        </p:nvSpPr>
        <p:spPr>
          <a:xfrm>
            <a:off x="3246229" y="1052412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945BA2AE-4A07-4F01-93A7-E0486F9918D4}"/>
              </a:ext>
            </a:extLst>
          </p:cNvPr>
          <p:cNvSpPr txBox="1"/>
          <p:nvPr/>
        </p:nvSpPr>
        <p:spPr>
          <a:xfrm>
            <a:off x="3269307" y="492202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516FCDFC-25B5-4D65-BDFF-A0AC453F2D6B}"/>
              </a:ext>
            </a:extLst>
          </p:cNvPr>
          <p:cNvSpPr txBox="1"/>
          <p:nvPr/>
        </p:nvSpPr>
        <p:spPr>
          <a:xfrm>
            <a:off x="3305535" y="1626510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84D3DCDB-4A87-42B2-8354-E3B99D34E80E}"/>
              </a:ext>
            </a:extLst>
          </p:cNvPr>
          <p:cNvGrpSpPr/>
          <p:nvPr/>
        </p:nvGrpSpPr>
        <p:grpSpPr>
          <a:xfrm>
            <a:off x="2353725" y="2817481"/>
            <a:ext cx="372242" cy="440886"/>
            <a:chOff x="3548808" y="763233"/>
            <a:chExt cx="372242" cy="440886"/>
          </a:xfrm>
        </p:grpSpPr>
        <p:sp>
          <p:nvSpPr>
            <p:cNvPr id="259" name="Triángulo isósceles 258">
              <a:extLst>
                <a:ext uri="{FF2B5EF4-FFF2-40B4-BE49-F238E27FC236}">
                  <a16:creationId xmlns:a16="http://schemas.microsoft.com/office/drawing/2014/main" id="{4BB6C5F3-976D-43E1-A933-D210D2C85CDB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C34A98DA-ED3D-4C0A-88FC-25CE72704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>
              <a:extLst>
                <a:ext uri="{FF2B5EF4-FFF2-40B4-BE49-F238E27FC236}">
                  <a16:creationId xmlns:a16="http://schemas.microsoft.com/office/drawing/2014/main" id="{F4CEAB91-4A4D-460B-9195-E291D9A50F19}"/>
                </a:ext>
              </a:extLst>
            </p:cNvPr>
            <p:cNvCxnSpPr>
              <a:stCxn id="259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7D837060-A895-4CA3-9B06-9A3FEFF0BC40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1FC81364-B402-494C-8E5E-5E154ED68AE9}"/>
              </a:ext>
            </a:extLst>
          </p:cNvPr>
          <p:cNvGrpSpPr/>
          <p:nvPr/>
        </p:nvGrpSpPr>
        <p:grpSpPr>
          <a:xfrm>
            <a:off x="1220250" y="2664373"/>
            <a:ext cx="571292" cy="735158"/>
            <a:chOff x="864426" y="1516856"/>
            <a:chExt cx="700644" cy="936110"/>
          </a:xfrm>
        </p:grpSpPr>
        <p:grpSp>
          <p:nvGrpSpPr>
            <p:cNvPr id="264" name="Grupo 263">
              <a:extLst>
                <a:ext uri="{FF2B5EF4-FFF2-40B4-BE49-F238E27FC236}">
                  <a16:creationId xmlns:a16="http://schemas.microsoft.com/office/drawing/2014/main" id="{7CBA06FD-ECC4-4A43-8BD7-23AEE3242656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9C1A60EC-8764-44E1-B945-7FBC9D3389F1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8" name="Conector recto de flecha 267">
                <a:extLst>
                  <a:ext uri="{FF2B5EF4-FFF2-40B4-BE49-F238E27FC236}">
                    <a16:creationId xmlns:a16="http://schemas.microsoft.com/office/drawing/2014/main" id="{55C618B2-7322-471A-9C77-E7247E298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4FB806E-A852-4ED3-8D9B-5DFA4A953BA3}"/>
                </a:ext>
              </a:extLst>
            </p:cNvPr>
            <p:cNvCxnSpPr>
              <a:cxnSpLocks/>
              <a:stCxn id="267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4CF154A9-0C75-48AD-9D55-F8248BEDE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B1D72325-9F93-4247-BFC6-64DEA7999C90}"/>
              </a:ext>
            </a:extLst>
          </p:cNvPr>
          <p:cNvGrpSpPr/>
          <p:nvPr/>
        </p:nvGrpSpPr>
        <p:grpSpPr>
          <a:xfrm>
            <a:off x="3138391" y="2427645"/>
            <a:ext cx="154496" cy="115350"/>
            <a:chOff x="2480502" y="1113394"/>
            <a:chExt cx="154496" cy="115350"/>
          </a:xfrm>
        </p:grpSpPr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77DF9D97-F0B6-4786-80C0-7A706FE44930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2A56C4A3-223B-4051-9FB5-35D8D3426583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B0246D72-B2C6-4BDF-9272-7CF04E76B9CA}"/>
              </a:ext>
            </a:extLst>
          </p:cNvPr>
          <p:cNvGrpSpPr/>
          <p:nvPr/>
        </p:nvGrpSpPr>
        <p:grpSpPr>
          <a:xfrm>
            <a:off x="3178872" y="3574703"/>
            <a:ext cx="154496" cy="115350"/>
            <a:chOff x="2480502" y="1113394"/>
            <a:chExt cx="154496" cy="115350"/>
          </a:xfrm>
        </p:grpSpPr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8A147F3E-EC3A-49C2-85C8-8081B3449FAF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4B96482F-472B-44EF-AEBC-8B4D4E85C8A8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Conector: angular 274">
            <a:extLst>
              <a:ext uri="{FF2B5EF4-FFF2-40B4-BE49-F238E27FC236}">
                <a16:creationId xmlns:a16="http://schemas.microsoft.com/office/drawing/2014/main" id="{3F75952A-8490-4065-ABEF-4C6C1AF03B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6587" y="2489577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: angular 275">
            <a:extLst>
              <a:ext uri="{FF2B5EF4-FFF2-40B4-BE49-F238E27FC236}">
                <a16:creationId xmlns:a16="http://schemas.microsoft.com/office/drawing/2014/main" id="{C6FABAB6-85AE-4CB4-A7EF-599EE7B3458C}"/>
              </a:ext>
            </a:extLst>
          </p:cNvPr>
          <p:cNvCxnSpPr>
            <a:cxnSpLocks/>
          </p:cNvCxnSpPr>
          <p:nvPr/>
        </p:nvCxnSpPr>
        <p:spPr>
          <a:xfrm rot="10800000">
            <a:off x="1508174" y="3396581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8A5027E7-CECD-464F-9257-CFCA1CAB2E43}"/>
              </a:ext>
            </a:extLst>
          </p:cNvPr>
          <p:cNvCxnSpPr>
            <a:cxnSpLocks/>
          </p:cNvCxnSpPr>
          <p:nvPr/>
        </p:nvCxnSpPr>
        <p:spPr>
          <a:xfrm flipV="1">
            <a:off x="2544707" y="2475288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1935FAE9-ECD2-4303-BA63-99F6A5B07111}"/>
              </a:ext>
            </a:extLst>
          </p:cNvPr>
          <p:cNvCxnSpPr>
            <a:cxnSpLocks/>
          </p:cNvCxnSpPr>
          <p:nvPr/>
        </p:nvCxnSpPr>
        <p:spPr>
          <a:xfrm flipV="1">
            <a:off x="2540640" y="3214768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46675D01-62AF-411B-BC94-73FFDAB60463}"/>
              </a:ext>
            </a:extLst>
          </p:cNvPr>
          <p:cNvSpPr txBox="1"/>
          <p:nvPr/>
        </p:nvSpPr>
        <p:spPr>
          <a:xfrm>
            <a:off x="850612" y="2811165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1F351582-03F6-4F97-8FBF-E7E451A0F3FA}"/>
              </a:ext>
            </a:extLst>
          </p:cNvPr>
          <p:cNvSpPr txBox="1"/>
          <p:nvPr/>
        </p:nvSpPr>
        <p:spPr>
          <a:xfrm>
            <a:off x="2698133" y="2845030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348E4F3-359D-4842-B2D5-758BEE92D250}"/>
              </a:ext>
            </a:extLst>
          </p:cNvPr>
          <p:cNvSpPr txBox="1"/>
          <p:nvPr/>
        </p:nvSpPr>
        <p:spPr>
          <a:xfrm>
            <a:off x="3269307" y="2270354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6F348B28-AD29-4F74-B3ED-AF5E6898D648}"/>
              </a:ext>
            </a:extLst>
          </p:cNvPr>
          <p:cNvSpPr txBox="1"/>
          <p:nvPr/>
        </p:nvSpPr>
        <p:spPr>
          <a:xfrm>
            <a:off x="3305535" y="3404662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C216328F-7428-45E0-9149-5FDF7153BF52}"/>
              </a:ext>
            </a:extLst>
          </p:cNvPr>
          <p:cNvSpPr txBox="1"/>
          <p:nvPr/>
        </p:nvSpPr>
        <p:spPr>
          <a:xfrm>
            <a:off x="3198445" y="2831690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D48F791D-E724-48F2-8B7B-1BEDAFD6C52E}"/>
              </a:ext>
            </a:extLst>
          </p:cNvPr>
          <p:cNvGrpSpPr/>
          <p:nvPr/>
        </p:nvGrpSpPr>
        <p:grpSpPr>
          <a:xfrm flipV="1">
            <a:off x="5651656" y="1047410"/>
            <a:ext cx="372242" cy="440886"/>
            <a:chOff x="3548808" y="763233"/>
            <a:chExt cx="372242" cy="440886"/>
          </a:xfrm>
        </p:grpSpPr>
        <p:sp>
          <p:nvSpPr>
            <p:cNvPr id="285" name="Triángulo isósceles 284">
              <a:extLst>
                <a:ext uri="{FF2B5EF4-FFF2-40B4-BE49-F238E27FC236}">
                  <a16:creationId xmlns:a16="http://schemas.microsoft.com/office/drawing/2014/main" id="{046A4F61-B7C0-4923-B2BF-9D30C8D6A144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6" name="Conector recto 285">
              <a:extLst>
                <a:ext uri="{FF2B5EF4-FFF2-40B4-BE49-F238E27FC236}">
                  <a16:creationId xmlns:a16="http://schemas.microsoft.com/office/drawing/2014/main" id="{47FFC52E-EE3E-44EF-BDA1-64A05B8FA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>
              <a:extLst>
                <a:ext uri="{FF2B5EF4-FFF2-40B4-BE49-F238E27FC236}">
                  <a16:creationId xmlns:a16="http://schemas.microsoft.com/office/drawing/2014/main" id="{5330FCB1-B996-4215-A4E8-378698E5A16D}"/>
                </a:ext>
              </a:extLst>
            </p:cNvPr>
            <p:cNvCxnSpPr>
              <a:stCxn id="28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>
              <a:extLst>
                <a:ext uri="{FF2B5EF4-FFF2-40B4-BE49-F238E27FC236}">
                  <a16:creationId xmlns:a16="http://schemas.microsoft.com/office/drawing/2014/main" id="{5C865DA4-88AB-4EEC-A15B-C8ED5713AB30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2B8249C6-26E2-4AB9-813F-9367AAAE0B94}"/>
              </a:ext>
            </a:extLst>
          </p:cNvPr>
          <p:cNvGrpSpPr/>
          <p:nvPr/>
        </p:nvGrpSpPr>
        <p:grpSpPr>
          <a:xfrm flipV="1">
            <a:off x="4527707" y="894302"/>
            <a:ext cx="571292" cy="735158"/>
            <a:chOff x="864426" y="1516856"/>
            <a:chExt cx="700644" cy="936110"/>
          </a:xfrm>
        </p:grpSpPr>
        <p:grpSp>
          <p:nvGrpSpPr>
            <p:cNvPr id="290" name="Grupo 289">
              <a:extLst>
                <a:ext uri="{FF2B5EF4-FFF2-40B4-BE49-F238E27FC236}">
                  <a16:creationId xmlns:a16="http://schemas.microsoft.com/office/drawing/2014/main" id="{09889B47-63D1-4251-A838-B961F31FFC64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A9739650-2A1C-4D02-ADF5-26F6A949441A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4" name="Conector recto de flecha 293">
                <a:extLst>
                  <a:ext uri="{FF2B5EF4-FFF2-40B4-BE49-F238E27FC236}">
                    <a16:creationId xmlns:a16="http://schemas.microsoft.com/office/drawing/2014/main" id="{F9285159-6EA8-49D8-ACF9-E2F2E398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Conector recto 290">
              <a:extLst>
                <a:ext uri="{FF2B5EF4-FFF2-40B4-BE49-F238E27FC236}">
                  <a16:creationId xmlns:a16="http://schemas.microsoft.com/office/drawing/2014/main" id="{1EC96CCC-4821-40F1-96CA-AFB26D945D04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B4C401E0-70F4-427B-9266-840295CEA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C98DF7A0-B037-46FF-8C2C-729AF4E33F9B}"/>
              </a:ext>
            </a:extLst>
          </p:cNvPr>
          <p:cNvGrpSpPr/>
          <p:nvPr/>
        </p:nvGrpSpPr>
        <p:grpSpPr>
          <a:xfrm>
            <a:off x="6450611" y="657574"/>
            <a:ext cx="154496" cy="115350"/>
            <a:chOff x="2480502" y="1113394"/>
            <a:chExt cx="154496" cy="115350"/>
          </a:xfrm>
        </p:grpSpPr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74DDAA4C-6C1B-482D-BF2D-F7EAB87CE6C3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7" name="Conector recto 296">
              <a:extLst>
                <a:ext uri="{FF2B5EF4-FFF2-40B4-BE49-F238E27FC236}">
                  <a16:creationId xmlns:a16="http://schemas.microsoft.com/office/drawing/2014/main" id="{A6E4869C-8CBB-4E74-9994-8D4ECB8DF9C6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8309DBA3-879A-4DFA-8DA5-2306D960021E}"/>
              </a:ext>
            </a:extLst>
          </p:cNvPr>
          <p:cNvGrpSpPr/>
          <p:nvPr/>
        </p:nvGrpSpPr>
        <p:grpSpPr>
          <a:xfrm>
            <a:off x="6481566" y="1804632"/>
            <a:ext cx="154496" cy="115350"/>
            <a:chOff x="2480502" y="1113394"/>
            <a:chExt cx="154496" cy="115350"/>
          </a:xfrm>
        </p:grpSpPr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2D52568D-F2B3-470D-BFE0-BF810F5033A9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0" name="Conector recto 299">
              <a:extLst>
                <a:ext uri="{FF2B5EF4-FFF2-40B4-BE49-F238E27FC236}">
                  <a16:creationId xmlns:a16="http://schemas.microsoft.com/office/drawing/2014/main" id="{FB38D689-4F14-44E5-A6F3-27D0E168F35B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Conector: angular 300">
            <a:extLst>
              <a:ext uri="{FF2B5EF4-FFF2-40B4-BE49-F238E27FC236}">
                <a16:creationId xmlns:a16="http://schemas.microsoft.com/office/drawing/2014/main" id="{10C309FE-3350-4388-BB03-C8FA7B41C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4044" y="719506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: angular 301">
            <a:extLst>
              <a:ext uri="{FF2B5EF4-FFF2-40B4-BE49-F238E27FC236}">
                <a16:creationId xmlns:a16="http://schemas.microsoft.com/office/drawing/2014/main" id="{8E37A656-ED6B-42CB-AAFF-0D55E78545DE}"/>
              </a:ext>
            </a:extLst>
          </p:cNvPr>
          <p:cNvCxnSpPr>
            <a:cxnSpLocks/>
          </p:cNvCxnSpPr>
          <p:nvPr/>
        </p:nvCxnSpPr>
        <p:spPr>
          <a:xfrm rot="10800000">
            <a:off x="4812977" y="1626510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03FA0852-E703-49E2-B498-22EBD6135628}"/>
              </a:ext>
            </a:extLst>
          </p:cNvPr>
          <p:cNvCxnSpPr>
            <a:cxnSpLocks/>
          </p:cNvCxnSpPr>
          <p:nvPr/>
        </p:nvCxnSpPr>
        <p:spPr>
          <a:xfrm flipV="1">
            <a:off x="5837875" y="705217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>
            <a:extLst>
              <a:ext uri="{FF2B5EF4-FFF2-40B4-BE49-F238E27FC236}">
                <a16:creationId xmlns:a16="http://schemas.microsoft.com/office/drawing/2014/main" id="{01E0B59E-A1A0-451C-953F-E8B8C99AD9B4}"/>
              </a:ext>
            </a:extLst>
          </p:cNvPr>
          <p:cNvCxnSpPr>
            <a:cxnSpLocks/>
          </p:cNvCxnSpPr>
          <p:nvPr/>
        </p:nvCxnSpPr>
        <p:spPr>
          <a:xfrm flipV="1">
            <a:off x="5838571" y="1444697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FF13F15-3082-4B5C-B4EE-C8373A9ED197}"/>
              </a:ext>
            </a:extLst>
          </p:cNvPr>
          <p:cNvSpPr txBox="1"/>
          <p:nvPr/>
        </p:nvSpPr>
        <p:spPr>
          <a:xfrm>
            <a:off x="4215393" y="1040543"/>
            <a:ext cx="3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EF636728-950A-4A5E-8B41-902AA4ACF2D3}"/>
              </a:ext>
            </a:extLst>
          </p:cNvPr>
          <p:cNvSpPr txBox="1"/>
          <p:nvPr/>
        </p:nvSpPr>
        <p:spPr>
          <a:xfrm>
            <a:off x="6000827" y="1074959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284F7BCB-0245-4745-B9D9-132530D38A46}"/>
              </a:ext>
            </a:extLst>
          </p:cNvPr>
          <p:cNvSpPr txBox="1"/>
          <p:nvPr/>
        </p:nvSpPr>
        <p:spPr>
          <a:xfrm>
            <a:off x="6501360" y="399748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B47950EA-CD61-48E5-8CE4-87AA3AEF71A0}"/>
              </a:ext>
            </a:extLst>
          </p:cNvPr>
          <p:cNvSpPr txBox="1"/>
          <p:nvPr/>
        </p:nvSpPr>
        <p:spPr>
          <a:xfrm>
            <a:off x="6565641" y="1606331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55D84D0-432B-4808-97F7-894777D88691}"/>
              </a:ext>
            </a:extLst>
          </p:cNvPr>
          <p:cNvSpPr txBox="1"/>
          <p:nvPr/>
        </p:nvSpPr>
        <p:spPr>
          <a:xfrm>
            <a:off x="1253723" y="2094619"/>
            <a:ext cx="22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Another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usual 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arrangement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91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5</cp:revision>
  <dcterms:created xsi:type="dcterms:W3CDTF">2022-07-24T14:41:08Z</dcterms:created>
  <dcterms:modified xsi:type="dcterms:W3CDTF">2022-09-17T16:13:30Z</dcterms:modified>
</cp:coreProperties>
</file>