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1F20"/>
    <a:srgbClr val="EBD741"/>
    <a:srgbClr val="4472C4"/>
    <a:srgbClr val="BD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7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D5383-E000-45B6-9BDB-7D3CE6033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41AA2C-E50C-4C05-8DEB-278F84F6B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579ABA-B954-4804-8C12-DAABD04D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356E-7109-4C47-90F0-F31B46664CC7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9AE9D3-04A1-44AD-8A62-38F62907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660929-D132-4384-801A-DB3DC4C6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BCCF-CCF3-417A-9D82-FE4C2C934E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70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7D740-A39E-4DE4-913D-78597077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73E127-BCE9-4B39-BFD1-A3D78C4C2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831149-816C-4A7A-952C-D67FECFF6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356E-7109-4C47-90F0-F31B46664CC7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1EECDE-2B78-4FD5-930E-DD3A6745B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8232AF-4C69-49C6-AA8F-ECA8C3D1B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BCCF-CCF3-417A-9D82-FE4C2C934E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195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1EFCC0-2E01-4BE2-8B1E-AF9CBEBA3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724BB9-D371-4471-A7A0-3928DAFB0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0A09A4-5151-4294-9D96-B2540D28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356E-7109-4C47-90F0-F31B46664CC7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C97420-E1D5-4653-B635-182013416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DBA513-C690-480E-8350-307C298F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BCCF-CCF3-417A-9D82-FE4C2C934E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89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AAC05-1A71-4D6C-B8D9-88852D4D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84DD78-FF4E-4B2E-BEEB-30F2EA93C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7B57E2-D142-493F-BF88-8E907034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356E-7109-4C47-90F0-F31B46664CC7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F2AEB3-8493-48CF-A8D1-AEE7FA8F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F3B36C-AD31-4709-9AEF-6910EF04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BCCF-CCF3-417A-9D82-FE4C2C934E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67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4D945-F8AF-4CA5-A03E-85F939AB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6873A8-674E-4AB2-9D71-0BDCCD779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B514BC-8852-4C01-B105-82215CBF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356E-7109-4C47-90F0-F31B46664CC7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CCE6AB-900B-4430-ABEF-D426634AC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2237C7-4568-42E7-9962-8E70C737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BCCF-CCF3-417A-9D82-FE4C2C934E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714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C1803-6773-435F-A32D-4F8F62E88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AB6FA1-24D0-469E-B19A-5BCCECDBC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2364B9-D966-4EC1-86B9-8881B5659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F12115-52BC-455E-8EA8-9EBC455E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356E-7109-4C47-90F0-F31B46664CC7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BE7518-2D50-41DD-B57C-6C4EC32B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50E389-DE3B-4AF4-AB56-4A912B54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BCCF-CCF3-417A-9D82-FE4C2C934E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146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2E492-7C30-49E6-BD73-248C90C2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C715E7-12C7-475D-89C6-717D4B41E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4270ED-4700-4302-B163-A33468489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6E2FAF-FD62-4DA0-B179-6296F8F9A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47761D8-38E6-4FA6-B226-6187DE998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3BA857-F96B-43A0-B8ED-45053174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356E-7109-4C47-90F0-F31B46664CC7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888FA3-13D0-4F65-B632-14B94D72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50E946-FF47-4637-B64A-7994543E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BCCF-CCF3-417A-9D82-FE4C2C934E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550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6C36D-687D-4B05-8DD4-7CF24287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AEB224-873E-4E5A-982C-051B1087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356E-7109-4C47-90F0-F31B46664CC7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3CD31C-5FA6-48EE-8069-6558F77B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303C15B-EE67-4569-9341-941EBC2FA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BCCF-CCF3-417A-9D82-FE4C2C934E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138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B5B409D-3907-402A-BEDA-7A44C025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356E-7109-4C47-90F0-F31B46664CC7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9F280BA-2044-4C32-B778-130757B2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591FA7-77A2-4D65-9955-4E56D610D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BCCF-CCF3-417A-9D82-FE4C2C934E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731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7E52A-B9DA-4565-B472-FED10F7DA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E2E6E9-4866-4A6D-81A4-2A72E6174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C00650-58BA-4B7F-8C61-25A5C1F81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69C22B-729E-4CB8-851C-712670F8A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356E-7109-4C47-90F0-F31B46664CC7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00DA19-D71E-44A0-AA0B-9E4E4992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92B888-D007-4F57-9CC1-14BDC0D3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BCCF-CCF3-417A-9D82-FE4C2C934E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466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F4C10-BD0A-4743-A569-428BB433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1E1142-672D-4D12-BC15-BF3CB9E65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79791D-A6A3-4B50-BF6E-C05429987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467815-E4BA-46D6-8293-55192EA6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356E-7109-4C47-90F0-F31B46664CC7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1F466B-C97E-4B75-8061-0F97A96E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6C7CC1-FD6C-4DAA-89F8-F723FE8F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BCCF-CCF3-417A-9D82-FE4C2C934E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15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7742ABC-D4B5-49AF-B634-DC0D203B2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2E53FA-FECA-4537-90AB-42A96375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F722D4-5804-43E9-85F7-984070BF6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C356E-7109-4C47-90F0-F31B46664CC7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47B756-5FAB-4BC0-8D51-7205B01BF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3E71C6-0AB4-4370-BAB8-FA3A772A2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5BCCF-CCF3-417A-9D82-FE4C2C934E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049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8F8AAB8-EE15-4B34-B1F3-3609C454B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879" y="1921808"/>
            <a:ext cx="2182557" cy="2194750"/>
          </a:xfrm>
          <a:prstGeom prst="rect">
            <a:avLst/>
          </a:prstGeom>
        </p:spPr>
      </p:pic>
      <p:sp>
        <p:nvSpPr>
          <p:cNvPr id="37" name="Cubo 36">
            <a:extLst>
              <a:ext uri="{FF2B5EF4-FFF2-40B4-BE49-F238E27FC236}">
                <a16:creationId xmlns:a16="http://schemas.microsoft.com/office/drawing/2014/main" id="{885BC468-FC47-44CD-93EB-85012504B722}"/>
              </a:ext>
            </a:extLst>
          </p:cNvPr>
          <p:cNvSpPr/>
          <p:nvPr/>
        </p:nvSpPr>
        <p:spPr>
          <a:xfrm>
            <a:off x="7137400" y="2432642"/>
            <a:ext cx="2806700" cy="1963474"/>
          </a:xfrm>
          <a:prstGeom prst="cube">
            <a:avLst>
              <a:gd name="adj" fmla="val 63705"/>
            </a:avLst>
          </a:prstGeom>
          <a:solidFill>
            <a:srgbClr val="BDBDBD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97CBCB9F-F5F9-4E8E-8F89-44C5D439C648}"/>
              </a:ext>
            </a:extLst>
          </p:cNvPr>
          <p:cNvSpPr/>
          <p:nvPr/>
        </p:nvSpPr>
        <p:spPr>
          <a:xfrm>
            <a:off x="7137400" y="1905000"/>
            <a:ext cx="2806700" cy="2362200"/>
          </a:xfrm>
          <a:prstGeom prst="cube">
            <a:avLst>
              <a:gd name="adj" fmla="val 52501"/>
            </a:avLst>
          </a:prstGeom>
          <a:solidFill>
            <a:srgbClr val="EBD74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ABB06DD4-5435-4D08-A514-7DE6BAD6A65C}"/>
              </a:ext>
            </a:extLst>
          </p:cNvPr>
          <p:cNvSpPr/>
          <p:nvPr/>
        </p:nvSpPr>
        <p:spPr>
          <a:xfrm>
            <a:off x="8001000" y="1790700"/>
            <a:ext cx="1835150" cy="498475"/>
          </a:xfrm>
          <a:prstGeom prst="cube">
            <a:avLst>
              <a:gd name="adj" fmla="val 55943"/>
            </a:avLst>
          </a:prstGeom>
          <a:solidFill>
            <a:srgbClr val="BDBDBD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2096FF90-0D00-4B0A-A98B-2A5BCB36B3A3}"/>
              </a:ext>
            </a:extLst>
          </p:cNvPr>
          <p:cNvSpPr/>
          <p:nvPr/>
        </p:nvSpPr>
        <p:spPr>
          <a:xfrm>
            <a:off x="7861298" y="2071686"/>
            <a:ext cx="1063627" cy="1084264"/>
          </a:xfrm>
          <a:prstGeom prst="cube">
            <a:avLst>
              <a:gd name="adj" fmla="val 81994"/>
            </a:avLst>
          </a:prstGeom>
          <a:solidFill>
            <a:srgbClr val="BDBDBD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6FBA025-5436-41D6-BF1A-C3AA5E99282E}"/>
              </a:ext>
            </a:extLst>
          </p:cNvPr>
          <p:cNvCxnSpPr>
            <a:cxnSpLocks/>
          </p:cNvCxnSpPr>
          <p:nvPr/>
        </p:nvCxnSpPr>
        <p:spPr>
          <a:xfrm>
            <a:off x="7137400" y="3566489"/>
            <a:ext cx="156652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F1A2733-B0C1-497B-AD44-398F3B7BD074}"/>
              </a:ext>
            </a:extLst>
          </p:cNvPr>
          <p:cNvCxnSpPr>
            <a:cxnSpLocks/>
          </p:cNvCxnSpPr>
          <p:nvPr/>
        </p:nvCxnSpPr>
        <p:spPr>
          <a:xfrm flipV="1">
            <a:off x="8703921" y="2289175"/>
            <a:ext cx="1240179" cy="127731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9354D9D-B4E0-40A4-BEE3-74615082C97F}"/>
              </a:ext>
            </a:extLst>
          </p:cNvPr>
          <p:cNvSpPr txBox="1"/>
          <p:nvPr/>
        </p:nvSpPr>
        <p:spPr>
          <a:xfrm>
            <a:off x="7095547" y="3344243"/>
            <a:ext cx="1779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semiconductor </a:t>
            </a:r>
            <a:r>
              <a:rPr lang="es-ES" sz="1200" dirty="0" err="1"/>
              <a:t>junction</a:t>
            </a:r>
            <a:endParaRPr lang="es-ES" sz="1200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77C52A5-12A1-4965-A97D-33F534096BFD}"/>
              </a:ext>
            </a:extLst>
          </p:cNvPr>
          <p:cNvSpPr/>
          <p:nvPr/>
        </p:nvSpPr>
        <p:spPr>
          <a:xfrm>
            <a:off x="5930092" y="2433474"/>
            <a:ext cx="203200" cy="203200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6621BDC9-F829-447D-A038-0A58A66535BE}"/>
              </a:ext>
            </a:extLst>
          </p:cNvPr>
          <p:cNvCxnSpPr>
            <a:cxnSpLocks/>
          </p:cNvCxnSpPr>
          <p:nvPr/>
        </p:nvCxnSpPr>
        <p:spPr>
          <a:xfrm>
            <a:off x="6128011" y="2552297"/>
            <a:ext cx="1130300" cy="239872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74BD2508-105B-4995-8980-011C665CDE7E}"/>
              </a:ext>
            </a:extLst>
          </p:cNvPr>
          <p:cNvCxnSpPr>
            <a:cxnSpLocks/>
          </p:cNvCxnSpPr>
          <p:nvPr/>
        </p:nvCxnSpPr>
        <p:spPr>
          <a:xfrm flipV="1">
            <a:off x="8127151" y="2158409"/>
            <a:ext cx="602963" cy="6028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8A02BDD8-E3BB-4068-906F-89468E992306}"/>
              </a:ext>
            </a:extLst>
          </p:cNvPr>
          <p:cNvCxnSpPr>
            <a:cxnSpLocks/>
          </p:cNvCxnSpPr>
          <p:nvPr/>
        </p:nvCxnSpPr>
        <p:spPr>
          <a:xfrm flipH="1">
            <a:off x="8924925" y="2459854"/>
            <a:ext cx="261604" cy="0"/>
          </a:xfrm>
          <a:prstGeom prst="straightConnector1">
            <a:avLst/>
          </a:prstGeom>
          <a:ln>
            <a:solidFill>
              <a:srgbClr val="B31F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6E42DEC-B8C6-46CF-B57E-A512009FF5D3}"/>
              </a:ext>
            </a:extLst>
          </p:cNvPr>
          <p:cNvCxnSpPr>
            <a:cxnSpLocks/>
          </p:cNvCxnSpPr>
          <p:nvPr/>
        </p:nvCxnSpPr>
        <p:spPr>
          <a:xfrm flipH="1">
            <a:off x="8787773" y="2610643"/>
            <a:ext cx="261604" cy="0"/>
          </a:xfrm>
          <a:prstGeom prst="straightConnector1">
            <a:avLst/>
          </a:prstGeom>
          <a:ln>
            <a:solidFill>
              <a:srgbClr val="B31F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40EDC44-92B1-4915-9DFF-52E0DC774CB4}"/>
              </a:ext>
            </a:extLst>
          </p:cNvPr>
          <p:cNvCxnSpPr>
            <a:cxnSpLocks/>
          </p:cNvCxnSpPr>
          <p:nvPr/>
        </p:nvCxnSpPr>
        <p:spPr>
          <a:xfrm flipH="1">
            <a:off x="8628247" y="2771932"/>
            <a:ext cx="261604" cy="0"/>
          </a:xfrm>
          <a:prstGeom prst="straightConnector1">
            <a:avLst/>
          </a:prstGeom>
          <a:ln>
            <a:solidFill>
              <a:srgbClr val="B31F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A419BA49-1A0F-4FDA-AAA3-30919A981474}"/>
              </a:ext>
            </a:extLst>
          </p:cNvPr>
          <p:cNvCxnSpPr>
            <a:cxnSpLocks/>
          </p:cNvCxnSpPr>
          <p:nvPr/>
        </p:nvCxnSpPr>
        <p:spPr>
          <a:xfrm flipH="1">
            <a:off x="8442317" y="2927831"/>
            <a:ext cx="261604" cy="0"/>
          </a:xfrm>
          <a:prstGeom prst="straightConnector1">
            <a:avLst/>
          </a:prstGeom>
          <a:ln>
            <a:solidFill>
              <a:srgbClr val="B31F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2D942C10-FEC4-45BF-9655-1B1773124F00}"/>
              </a:ext>
            </a:extLst>
          </p:cNvPr>
          <p:cNvSpPr/>
          <p:nvPr/>
        </p:nvSpPr>
        <p:spPr>
          <a:xfrm>
            <a:off x="8019580" y="3079750"/>
            <a:ext cx="571970" cy="286777"/>
          </a:xfrm>
          <a:custGeom>
            <a:avLst/>
            <a:gdLst>
              <a:gd name="connsiteX0" fmla="*/ 571970 w 571970"/>
              <a:gd name="connsiteY0" fmla="*/ 279400 h 286777"/>
              <a:gd name="connsiteX1" fmla="*/ 235420 w 571970"/>
              <a:gd name="connsiteY1" fmla="*/ 285750 h 286777"/>
              <a:gd name="connsiteX2" fmla="*/ 102070 w 571970"/>
              <a:gd name="connsiteY2" fmla="*/ 260350 h 286777"/>
              <a:gd name="connsiteX3" fmla="*/ 44920 w 571970"/>
              <a:gd name="connsiteY3" fmla="*/ 209550 h 286777"/>
              <a:gd name="connsiteX4" fmla="*/ 6820 w 571970"/>
              <a:gd name="connsiteY4" fmla="*/ 152400 h 286777"/>
              <a:gd name="connsiteX5" fmla="*/ 470 w 571970"/>
              <a:gd name="connsiteY5" fmla="*/ 88900 h 286777"/>
              <a:gd name="connsiteX6" fmla="*/ 470 w 571970"/>
              <a:gd name="connsiteY6" fmla="*/ 19050 h 286777"/>
              <a:gd name="connsiteX7" fmla="*/ 470 w 571970"/>
              <a:gd name="connsiteY7" fmla="*/ 0 h 286777"/>
              <a:gd name="connsiteX0" fmla="*/ 571970 w 571970"/>
              <a:gd name="connsiteY0" fmla="*/ 279400 h 286777"/>
              <a:gd name="connsiteX1" fmla="*/ 235420 w 571970"/>
              <a:gd name="connsiteY1" fmla="*/ 285750 h 286777"/>
              <a:gd name="connsiteX2" fmla="*/ 102070 w 571970"/>
              <a:gd name="connsiteY2" fmla="*/ 260350 h 286777"/>
              <a:gd name="connsiteX3" fmla="*/ 38570 w 571970"/>
              <a:gd name="connsiteY3" fmla="*/ 209550 h 286777"/>
              <a:gd name="connsiteX4" fmla="*/ 6820 w 571970"/>
              <a:gd name="connsiteY4" fmla="*/ 152400 h 286777"/>
              <a:gd name="connsiteX5" fmla="*/ 470 w 571970"/>
              <a:gd name="connsiteY5" fmla="*/ 88900 h 286777"/>
              <a:gd name="connsiteX6" fmla="*/ 470 w 571970"/>
              <a:gd name="connsiteY6" fmla="*/ 19050 h 286777"/>
              <a:gd name="connsiteX7" fmla="*/ 470 w 571970"/>
              <a:gd name="connsiteY7" fmla="*/ 0 h 28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970" h="286777">
                <a:moveTo>
                  <a:pt x="571970" y="279400"/>
                </a:moveTo>
                <a:cubicBezTo>
                  <a:pt x="442853" y="284162"/>
                  <a:pt x="313737" y="288925"/>
                  <a:pt x="235420" y="285750"/>
                </a:cubicBezTo>
                <a:cubicBezTo>
                  <a:pt x="157103" y="282575"/>
                  <a:pt x="134878" y="273050"/>
                  <a:pt x="102070" y="260350"/>
                </a:cubicBezTo>
                <a:cubicBezTo>
                  <a:pt x="69262" y="247650"/>
                  <a:pt x="54445" y="227542"/>
                  <a:pt x="38570" y="209550"/>
                </a:cubicBezTo>
                <a:cubicBezTo>
                  <a:pt x="22695" y="191558"/>
                  <a:pt x="13170" y="172508"/>
                  <a:pt x="6820" y="152400"/>
                </a:cubicBezTo>
                <a:cubicBezTo>
                  <a:pt x="470" y="132292"/>
                  <a:pt x="1528" y="111125"/>
                  <a:pt x="470" y="88900"/>
                </a:cubicBezTo>
                <a:cubicBezTo>
                  <a:pt x="-588" y="66675"/>
                  <a:pt x="470" y="19050"/>
                  <a:pt x="470" y="19050"/>
                </a:cubicBezTo>
                <a:lnTo>
                  <a:pt x="470" y="0"/>
                </a:lnTo>
              </a:path>
            </a:pathLst>
          </a:custGeom>
          <a:noFill/>
          <a:ln>
            <a:solidFill>
              <a:srgbClr val="B31F2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orma libre: forma 31">
            <a:extLst>
              <a:ext uri="{FF2B5EF4-FFF2-40B4-BE49-F238E27FC236}">
                <a16:creationId xmlns:a16="http://schemas.microsoft.com/office/drawing/2014/main" id="{975DCC40-0C2C-4E54-8257-0DB9468B54A0}"/>
              </a:ext>
            </a:extLst>
          </p:cNvPr>
          <p:cNvSpPr/>
          <p:nvPr/>
        </p:nvSpPr>
        <p:spPr>
          <a:xfrm flipH="1">
            <a:off x="7343690" y="3084371"/>
            <a:ext cx="571970" cy="286777"/>
          </a:xfrm>
          <a:custGeom>
            <a:avLst/>
            <a:gdLst>
              <a:gd name="connsiteX0" fmla="*/ 571970 w 571970"/>
              <a:gd name="connsiteY0" fmla="*/ 279400 h 286777"/>
              <a:gd name="connsiteX1" fmla="*/ 235420 w 571970"/>
              <a:gd name="connsiteY1" fmla="*/ 285750 h 286777"/>
              <a:gd name="connsiteX2" fmla="*/ 102070 w 571970"/>
              <a:gd name="connsiteY2" fmla="*/ 260350 h 286777"/>
              <a:gd name="connsiteX3" fmla="*/ 44920 w 571970"/>
              <a:gd name="connsiteY3" fmla="*/ 209550 h 286777"/>
              <a:gd name="connsiteX4" fmla="*/ 6820 w 571970"/>
              <a:gd name="connsiteY4" fmla="*/ 152400 h 286777"/>
              <a:gd name="connsiteX5" fmla="*/ 470 w 571970"/>
              <a:gd name="connsiteY5" fmla="*/ 88900 h 286777"/>
              <a:gd name="connsiteX6" fmla="*/ 470 w 571970"/>
              <a:gd name="connsiteY6" fmla="*/ 19050 h 286777"/>
              <a:gd name="connsiteX7" fmla="*/ 470 w 571970"/>
              <a:gd name="connsiteY7" fmla="*/ 0 h 286777"/>
              <a:gd name="connsiteX0" fmla="*/ 571970 w 571970"/>
              <a:gd name="connsiteY0" fmla="*/ 279400 h 286777"/>
              <a:gd name="connsiteX1" fmla="*/ 235420 w 571970"/>
              <a:gd name="connsiteY1" fmla="*/ 285750 h 286777"/>
              <a:gd name="connsiteX2" fmla="*/ 102070 w 571970"/>
              <a:gd name="connsiteY2" fmla="*/ 260350 h 286777"/>
              <a:gd name="connsiteX3" fmla="*/ 38570 w 571970"/>
              <a:gd name="connsiteY3" fmla="*/ 209550 h 286777"/>
              <a:gd name="connsiteX4" fmla="*/ 6820 w 571970"/>
              <a:gd name="connsiteY4" fmla="*/ 152400 h 286777"/>
              <a:gd name="connsiteX5" fmla="*/ 470 w 571970"/>
              <a:gd name="connsiteY5" fmla="*/ 88900 h 286777"/>
              <a:gd name="connsiteX6" fmla="*/ 470 w 571970"/>
              <a:gd name="connsiteY6" fmla="*/ 19050 h 286777"/>
              <a:gd name="connsiteX7" fmla="*/ 470 w 571970"/>
              <a:gd name="connsiteY7" fmla="*/ 0 h 28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970" h="286777">
                <a:moveTo>
                  <a:pt x="571970" y="279400"/>
                </a:moveTo>
                <a:cubicBezTo>
                  <a:pt x="442853" y="284162"/>
                  <a:pt x="313737" y="288925"/>
                  <a:pt x="235420" y="285750"/>
                </a:cubicBezTo>
                <a:cubicBezTo>
                  <a:pt x="157103" y="282575"/>
                  <a:pt x="134878" y="273050"/>
                  <a:pt x="102070" y="260350"/>
                </a:cubicBezTo>
                <a:cubicBezTo>
                  <a:pt x="69262" y="247650"/>
                  <a:pt x="54445" y="227542"/>
                  <a:pt x="38570" y="209550"/>
                </a:cubicBezTo>
                <a:cubicBezTo>
                  <a:pt x="22695" y="191558"/>
                  <a:pt x="13170" y="172508"/>
                  <a:pt x="6820" y="152400"/>
                </a:cubicBezTo>
                <a:cubicBezTo>
                  <a:pt x="470" y="132292"/>
                  <a:pt x="1528" y="111125"/>
                  <a:pt x="470" y="88900"/>
                </a:cubicBezTo>
                <a:cubicBezTo>
                  <a:pt x="-588" y="66675"/>
                  <a:pt x="470" y="19050"/>
                  <a:pt x="470" y="19050"/>
                </a:cubicBezTo>
                <a:lnTo>
                  <a:pt x="470" y="0"/>
                </a:lnTo>
              </a:path>
            </a:pathLst>
          </a:custGeom>
          <a:noFill/>
          <a:ln>
            <a:solidFill>
              <a:srgbClr val="B31F2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88CDA290-D04C-4F45-9D6A-D67E175FEC8C}"/>
              </a:ext>
            </a:extLst>
          </p:cNvPr>
          <p:cNvCxnSpPr>
            <a:cxnSpLocks/>
          </p:cNvCxnSpPr>
          <p:nvPr/>
        </p:nvCxnSpPr>
        <p:spPr>
          <a:xfrm>
            <a:off x="7969877" y="2462871"/>
            <a:ext cx="261604" cy="0"/>
          </a:xfrm>
          <a:prstGeom prst="straightConnector1">
            <a:avLst/>
          </a:prstGeom>
          <a:ln>
            <a:solidFill>
              <a:srgbClr val="B31F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64F8886-D072-4C59-96DC-B22F787CC8F8}"/>
              </a:ext>
            </a:extLst>
          </p:cNvPr>
          <p:cNvCxnSpPr>
            <a:cxnSpLocks/>
          </p:cNvCxnSpPr>
          <p:nvPr/>
        </p:nvCxnSpPr>
        <p:spPr>
          <a:xfrm>
            <a:off x="7832725" y="2613660"/>
            <a:ext cx="261604" cy="0"/>
          </a:xfrm>
          <a:prstGeom prst="straightConnector1">
            <a:avLst/>
          </a:prstGeom>
          <a:ln>
            <a:solidFill>
              <a:srgbClr val="B31F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A9D6E5E2-44D7-4421-AB64-25BF284E4079}"/>
              </a:ext>
            </a:extLst>
          </p:cNvPr>
          <p:cNvCxnSpPr>
            <a:cxnSpLocks/>
          </p:cNvCxnSpPr>
          <p:nvPr/>
        </p:nvCxnSpPr>
        <p:spPr>
          <a:xfrm>
            <a:off x="7673199" y="2774949"/>
            <a:ext cx="261604" cy="0"/>
          </a:xfrm>
          <a:prstGeom prst="straightConnector1">
            <a:avLst/>
          </a:prstGeom>
          <a:ln>
            <a:solidFill>
              <a:srgbClr val="B31F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637F01E9-49C9-4EA0-9275-1BB4CC9F1AC6}"/>
              </a:ext>
            </a:extLst>
          </p:cNvPr>
          <p:cNvCxnSpPr>
            <a:cxnSpLocks/>
          </p:cNvCxnSpPr>
          <p:nvPr/>
        </p:nvCxnSpPr>
        <p:spPr>
          <a:xfrm>
            <a:off x="7487269" y="2930848"/>
            <a:ext cx="261604" cy="0"/>
          </a:xfrm>
          <a:prstGeom prst="straightConnector1">
            <a:avLst/>
          </a:prstGeom>
          <a:ln>
            <a:solidFill>
              <a:srgbClr val="B31F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68CCE48E-2E57-457E-8630-3A41549A8F99}"/>
              </a:ext>
            </a:extLst>
          </p:cNvPr>
          <p:cNvCxnSpPr>
            <a:cxnSpLocks/>
          </p:cNvCxnSpPr>
          <p:nvPr/>
        </p:nvCxnSpPr>
        <p:spPr>
          <a:xfrm flipH="1">
            <a:off x="7416800" y="3716021"/>
            <a:ext cx="4134" cy="400537"/>
          </a:xfrm>
          <a:prstGeom prst="straightConnector1">
            <a:avLst/>
          </a:prstGeom>
          <a:ln>
            <a:solidFill>
              <a:srgbClr val="B31F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92596FB8-B92F-4E19-8AE0-714CA00E1472}"/>
              </a:ext>
            </a:extLst>
          </p:cNvPr>
          <p:cNvCxnSpPr>
            <a:cxnSpLocks/>
          </p:cNvCxnSpPr>
          <p:nvPr/>
        </p:nvCxnSpPr>
        <p:spPr>
          <a:xfrm flipH="1">
            <a:off x="7669065" y="3716021"/>
            <a:ext cx="4134" cy="400537"/>
          </a:xfrm>
          <a:prstGeom prst="straightConnector1">
            <a:avLst/>
          </a:prstGeom>
          <a:ln>
            <a:solidFill>
              <a:srgbClr val="B31F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9755F76B-ED8F-4F21-8F09-12C3BF1D7D1C}"/>
              </a:ext>
            </a:extLst>
          </p:cNvPr>
          <p:cNvCxnSpPr>
            <a:cxnSpLocks/>
          </p:cNvCxnSpPr>
          <p:nvPr/>
        </p:nvCxnSpPr>
        <p:spPr>
          <a:xfrm flipH="1">
            <a:off x="7938529" y="3716576"/>
            <a:ext cx="4134" cy="400537"/>
          </a:xfrm>
          <a:prstGeom prst="straightConnector1">
            <a:avLst/>
          </a:prstGeom>
          <a:ln>
            <a:solidFill>
              <a:srgbClr val="B31F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02B877C7-F1A9-4E1E-80A6-C0DCDFDD637C}"/>
              </a:ext>
            </a:extLst>
          </p:cNvPr>
          <p:cNvCxnSpPr>
            <a:cxnSpLocks/>
          </p:cNvCxnSpPr>
          <p:nvPr/>
        </p:nvCxnSpPr>
        <p:spPr>
          <a:xfrm flipH="1">
            <a:off x="8223780" y="3716575"/>
            <a:ext cx="4134" cy="400537"/>
          </a:xfrm>
          <a:prstGeom prst="straightConnector1">
            <a:avLst/>
          </a:prstGeom>
          <a:ln>
            <a:solidFill>
              <a:srgbClr val="B31F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FA1EFCF2-1076-4EAB-9C28-10DBE1529764}"/>
              </a:ext>
            </a:extLst>
          </p:cNvPr>
          <p:cNvCxnSpPr>
            <a:cxnSpLocks/>
          </p:cNvCxnSpPr>
          <p:nvPr/>
        </p:nvCxnSpPr>
        <p:spPr>
          <a:xfrm flipH="1">
            <a:off x="8497282" y="3716021"/>
            <a:ext cx="4134" cy="400537"/>
          </a:xfrm>
          <a:prstGeom prst="straightConnector1">
            <a:avLst/>
          </a:prstGeom>
          <a:ln>
            <a:solidFill>
              <a:srgbClr val="B31F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>
            <a:extLst>
              <a:ext uri="{FF2B5EF4-FFF2-40B4-BE49-F238E27FC236}">
                <a16:creationId xmlns:a16="http://schemas.microsoft.com/office/drawing/2014/main" id="{BDAB7D9A-F661-4FAB-9BE8-B5DED7A3E7CD}"/>
              </a:ext>
            </a:extLst>
          </p:cNvPr>
          <p:cNvSpPr txBox="1"/>
          <p:nvPr/>
        </p:nvSpPr>
        <p:spPr>
          <a:xfrm>
            <a:off x="9157805" y="1511915"/>
            <a:ext cx="973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front</a:t>
            </a:r>
            <a:r>
              <a:rPr lang="es-ES" sz="1200" dirty="0"/>
              <a:t> metal </a:t>
            </a:r>
          </a:p>
        </p:txBody>
      </p: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72C319E2-7B60-40DD-B29E-CF718584D787}"/>
              </a:ext>
            </a:extLst>
          </p:cNvPr>
          <p:cNvCxnSpPr>
            <a:stCxn id="62" idx="1"/>
          </p:cNvCxnSpPr>
          <p:nvPr/>
        </p:nvCxnSpPr>
        <p:spPr>
          <a:xfrm flipH="1">
            <a:off x="8889851" y="1650415"/>
            <a:ext cx="267954" cy="247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F57086F0-94BE-4259-8D11-5B65FAC8C36E}"/>
              </a:ext>
            </a:extLst>
          </p:cNvPr>
          <p:cNvSpPr txBox="1"/>
          <p:nvPr/>
        </p:nvSpPr>
        <p:spPr>
          <a:xfrm>
            <a:off x="9023828" y="4049705"/>
            <a:ext cx="973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back metal </a:t>
            </a:r>
          </a:p>
        </p:txBody>
      </p: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D1C89920-AA2B-4E2E-BB18-7A0E3F8A1F6E}"/>
              </a:ext>
            </a:extLst>
          </p:cNvPr>
          <p:cNvCxnSpPr>
            <a:cxnSpLocks/>
          </p:cNvCxnSpPr>
          <p:nvPr/>
        </p:nvCxnSpPr>
        <p:spPr>
          <a:xfrm flipH="1" flipV="1">
            <a:off x="8825873" y="4188204"/>
            <a:ext cx="23605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bo 38">
            <a:extLst>
              <a:ext uri="{FF2B5EF4-FFF2-40B4-BE49-F238E27FC236}">
                <a16:creationId xmlns:a16="http://schemas.microsoft.com/office/drawing/2014/main" id="{5B65B04E-BF30-43F3-AD16-B981C5CBF433}"/>
              </a:ext>
            </a:extLst>
          </p:cNvPr>
          <p:cNvSpPr/>
          <p:nvPr/>
        </p:nvSpPr>
        <p:spPr>
          <a:xfrm>
            <a:off x="1422991" y="4396116"/>
            <a:ext cx="1835150" cy="1473057"/>
          </a:xfrm>
          <a:prstGeom prst="cube">
            <a:avLst>
              <a:gd name="adj" fmla="val 55943"/>
            </a:avLst>
          </a:prstGeom>
          <a:solidFill>
            <a:srgbClr val="BDBDBD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38F7B633-53C8-4FF2-B029-A6D116D87499}"/>
              </a:ext>
            </a:extLst>
          </p:cNvPr>
          <p:cNvSpPr txBox="1"/>
          <p:nvPr/>
        </p:nvSpPr>
        <p:spPr>
          <a:xfrm>
            <a:off x="1354101" y="4482871"/>
            <a:ext cx="49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43F2BC9-9F3F-4F25-904C-9F6DF8E76C6C}"/>
              </a:ext>
            </a:extLst>
          </p:cNvPr>
          <p:cNvSpPr/>
          <p:nvPr/>
        </p:nvSpPr>
        <p:spPr>
          <a:xfrm>
            <a:off x="1422991" y="5219700"/>
            <a:ext cx="1015409" cy="649473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BBE1118-D2E2-49C1-A9A7-23C7DBD19FBD}"/>
              </a:ext>
            </a:extLst>
          </p:cNvPr>
          <p:cNvSpPr txBox="1"/>
          <p:nvPr/>
        </p:nvSpPr>
        <p:spPr>
          <a:xfrm>
            <a:off x="1711031" y="5359770"/>
            <a:ext cx="49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BD55A37-D2AF-45C9-B9A3-474F994F9EC2}"/>
              </a:ext>
            </a:extLst>
          </p:cNvPr>
          <p:cNvCxnSpPr/>
          <p:nvPr/>
        </p:nvCxnSpPr>
        <p:spPr>
          <a:xfrm flipV="1">
            <a:off x="1320800" y="4396116"/>
            <a:ext cx="825500" cy="8235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BE9A737C-3F56-4E51-B9DE-4165605ED49B}"/>
              </a:ext>
            </a:extLst>
          </p:cNvPr>
          <p:cNvSpPr/>
          <p:nvPr/>
        </p:nvSpPr>
        <p:spPr>
          <a:xfrm rot="18881594">
            <a:off x="1799464" y="4641400"/>
            <a:ext cx="1028017" cy="276093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Current</a:t>
            </a:r>
            <a:r>
              <a:rPr lang="es-ES" sz="1200" dirty="0"/>
              <a:t> </a:t>
            </a:r>
            <a:r>
              <a:rPr lang="es-ES" sz="1200" dirty="0" err="1"/>
              <a:t>flow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8863278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10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ivan.garciav@upm.es</dc:creator>
  <cp:lastModifiedBy>ivan.garciav@upm.es</cp:lastModifiedBy>
  <cp:revision>11</cp:revision>
  <dcterms:created xsi:type="dcterms:W3CDTF">2021-11-08T11:43:46Z</dcterms:created>
  <dcterms:modified xsi:type="dcterms:W3CDTF">2022-09-17T16:32:44Z</dcterms:modified>
</cp:coreProperties>
</file>