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37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25/04/2022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86956-1F39-42AD-9F96-D035ACC640A6}"/>
              </a:ext>
            </a:extLst>
          </p:cNvPr>
          <p:cNvSpPr txBox="1"/>
          <p:nvPr/>
        </p:nvSpPr>
        <p:spPr>
          <a:xfrm>
            <a:off x="327750" y="-12470"/>
            <a:ext cx="393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Fossil fuel power plant (40% efficiency)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D44E32F-48E9-4C60-823F-AB814D498433}"/>
              </a:ext>
            </a:extLst>
          </p:cNvPr>
          <p:cNvSpPr/>
          <p:nvPr/>
        </p:nvSpPr>
        <p:spPr>
          <a:xfrm>
            <a:off x="10774267" y="1852618"/>
            <a:ext cx="126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Grid connection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B4276D3-1118-4F7B-AC64-639F313D8ED3}"/>
              </a:ext>
            </a:extLst>
          </p:cNvPr>
          <p:cNvSpPr/>
          <p:nvPr/>
        </p:nvSpPr>
        <p:spPr>
          <a:xfrm>
            <a:off x="10774267" y="293362"/>
            <a:ext cx="126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Local demand</a:t>
            </a:r>
          </a:p>
        </p:txBody>
      </p: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6DFB105C-D33D-4C53-BB5F-6A0885DCFB26}"/>
              </a:ext>
            </a:extLst>
          </p:cNvPr>
          <p:cNvCxnSpPr>
            <a:cxnSpLocks/>
          </p:cNvCxnSpPr>
          <p:nvPr/>
        </p:nvCxnSpPr>
        <p:spPr>
          <a:xfrm>
            <a:off x="11550508" y="1013362"/>
            <a:ext cx="0" cy="866780"/>
          </a:xfrm>
          <a:prstGeom prst="line">
            <a:avLst/>
          </a:prstGeom>
          <a:ln w="508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6" name="Picture 325">
            <a:extLst>
              <a:ext uri="{FF2B5EF4-FFF2-40B4-BE49-F238E27FC236}">
                <a16:creationId xmlns:a16="http://schemas.microsoft.com/office/drawing/2014/main" id="{BA44EC0C-C097-4214-8C4E-C757DEA7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50934" y="761022"/>
            <a:ext cx="9038492" cy="4961853"/>
          </a:xfrm>
          <a:prstGeom prst="rect">
            <a:avLst/>
          </a:prstGeom>
        </p:spPr>
      </p:pic>
      <p:sp>
        <p:nvSpPr>
          <p:cNvPr id="328" name="Rectangle 327">
            <a:extLst>
              <a:ext uri="{FF2B5EF4-FFF2-40B4-BE49-F238E27FC236}">
                <a16:creationId xmlns:a16="http://schemas.microsoft.com/office/drawing/2014/main" id="{2F84B4E4-AADF-4D5A-84B6-3A6C44A7102C}"/>
              </a:ext>
            </a:extLst>
          </p:cNvPr>
          <p:cNvSpPr/>
          <p:nvPr/>
        </p:nvSpPr>
        <p:spPr>
          <a:xfrm>
            <a:off x="417030" y="362162"/>
            <a:ext cx="1824162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/>
                </a:solidFill>
              </a:rPr>
              <a:t>Fuel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4660C6B7-C9D2-4020-992C-A3FFFBA0D818}"/>
              </a:ext>
            </a:extLst>
          </p:cNvPr>
          <p:cNvSpPr/>
          <p:nvPr/>
        </p:nvSpPr>
        <p:spPr>
          <a:xfrm>
            <a:off x="2238399" y="1433700"/>
            <a:ext cx="1800000" cy="720000"/>
          </a:xfrm>
          <a:prstGeom prst="homePlate">
            <a:avLst>
              <a:gd name="adj" fmla="val 35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Electricity</a:t>
            </a:r>
          </a:p>
        </p:txBody>
      </p:sp>
      <p:sp>
        <p:nvSpPr>
          <p:cNvPr id="334" name="Arrow: Pentagon 333">
            <a:extLst>
              <a:ext uri="{FF2B5EF4-FFF2-40B4-BE49-F238E27FC236}">
                <a16:creationId xmlns:a16="http://schemas.microsoft.com/office/drawing/2014/main" id="{7BE0A801-BBA1-4D28-AFF4-185CC256BC50}"/>
              </a:ext>
            </a:extLst>
          </p:cNvPr>
          <p:cNvSpPr/>
          <p:nvPr/>
        </p:nvSpPr>
        <p:spPr>
          <a:xfrm>
            <a:off x="2236181" y="369562"/>
            <a:ext cx="1800000" cy="1080000"/>
          </a:xfrm>
          <a:prstGeom prst="homePlate">
            <a:avLst>
              <a:gd name="adj" fmla="val 206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Losses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76BD867-E6D1-4131-AB99-6E9AE2F2D391}"/>
              </a:ext>
            </a:extLst>
          </p:cNvPr>
          <p:cNvSpPr txBox="1"/>
          <p:nvPr/>
        </p:nvSpPr>
        <p:spPr>
          <a:xfrm>
            <a:off x="371116" y="2572618"/>
            <a:ext cx="393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Wind/solar energy 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4354A84-C47C-4922-ADE4-3B426E2EF278}"/>
              </a:ext>
            </a:extLst>
          </p:cNvPr>
          <p:cNvSpPr/>
          <p:nvPr/>
        </p:nvSpPr>
        <p:spPr>
          <a:xfrm>
            <a:off x="460396" y="2947250"/>
            <a:ext cx="1824162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/>
                </a:solidFill>
              </a:rPr>
              <a:t>Renewable Electricity</a:t>
            </a:r>
          </a:p>
        </p:txBody>
      </p:sp>
      <p:sp>
        <p:nvSpPr>
          <p:cNvPr id="338" name="Arrow: Pentagon 337">
            <a:extLst>
              <a:ext uri="{FF2B5EF4-FFF2-40B4-BE49-F238E27FC236}">
                <a16:creationId xmlns:a16="http://schemas.microsoft.com/office/drawing/2014/main" id="{7A17145E-C081-48B5-943E-C922E209E7FE}"/>
              </a:ext>
            </a:extLst>
          </p:cNvPr>
          <p:cNvSpPr/>
          <p:nvPr/>
        </p:nvSpPr>
        <p:spPr>
          <a:xfrm>
            <a:off x="2281765" y="2951988"/>
            <a:ext cx="1800000" cy="720000"/>
          </a:xfrm>
          <a:prstGeom prst="homePlate">
            <a:avLst>
              <a:gd name="adj" fmla="val 35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Electricity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9827E262-D7C1-45E1-A6D6-F840FBB2C1EC}"/>
              </a:ext>
            </a:extLst>
          </p:cNvPr>
          <p:cNvSpPr txBox="1"/>
          <p:nvPr/>
        </p:nvSpPr>
        <p:spPr>
          <a:xfrm>
            <a:off x="4818230" y="0"/>
            <a:ext cx="393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Gas boiler (90% efficiency)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BFCE93A-B02A-4C3E-BFDD-5CE431923F7B}"/>
              </a:ext>
            </a:extLst>
          </p:cNvPr>
          <p:cNvSpPr/>
          <p:nvPr/>
        </p:nvSpPr>
        <p:spPr>
          <a:xfrm>
            <a:off x="4907510" y="374632"/>
            <a:ext cx="1824162" cy="18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/>
                </a:solidFill>
              </a:rPr>
              <a:t>Fuel</a:t>
            </a:r>
          </a:p>
        </p:txBody>
      </p:sp>
      <p:sp>
        <p:nvSpPr>
          <p:cNvPr id="343" name="Arrow: Pentagon 342">
            <a:extLst>
              <a:ext uri="{FF2B5EF4-FFF2-40B4-BE49-F238E27FC236}">
                <a16:creationId xmlns:a16="http://schemas.microsoft.com/office/drawing/2014/main" id="{5FD2268A-D111-46CC-8186-686332DBC36F}"/>
              </a:ext>
            </a:extLst>
          </p:cNvPr>
          <p:cNvSpPr/>
          <p:nvPr/>
        </p:nvSpPr>
        <p:spPr>
          <a:xfrm>
            <a:off x="6733383" y="552742"/>
            <a:ext cx="1800000" cy="1620000"/>
          </a:xfrm>
          <a:prstGeom prst="homePlate">
            <a:avLst>
              <a:gd name="adj" fmla="val 35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Heat</a:t>
            </a:r>
          </a:p>
        </p:txBody>
      </p:sp>
      <p:sp>
        <p:nvSpPr>
          <p:cNvPr id="344" name="Arrow: Pentagon 343">
            <a:extLst>
              <a:ext uri="{FF2B5EF4-FFF2-40B4-BE49-F238E27FC236}">
                <a16:creationId xmlns:a16="http://schemas.microsoft.com/office/drawing/2014/main" id="{A4F45606-5446-44FE-AA6F-122E833CABCB}"/>
              </a:ext>
            </a:extLst>
          </p:cNvPr>
          <p:cNvSpPr/>
          <p:nvPr/>
        </p:nvSpPr>
        <p:spPr>
          <a:xfrm>
            <a:off x="6731551" y="374222"/>
            <a:ext cx="1800000" cy="180000"/>
          </a:xfrm>
          <a:prstGeom prst="homePlate">
            <a:avLst>
              <a:gd name="adj" fmla="val 749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Losses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4669CFE-800C-4395-ACC2-A2FDA3017C5D}"/>
              </a:ext>
            </a:extLst>
          </p:cNvPr>
          <p:cNvSpPr txBox="1"/>
          <p:nvPr/>
        </p:nvSpPr>
        <p:spPr>
          <a:xfrm>
            <a:off x="4861596" y="2585088"/>
            <a:ext cx="393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Wind/solar energy </a:t>
            </a: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C29F16B6-62E3-4BDE-82BB-4079598B18AE}"/>
              </a:ext>
            </a:extLst>
          </p:cNvPr>
          <p:cNvSpPr/>
          <p:nvPr/>
        </p:nvSpPr>
        <p:spPr>
          <a:xfrm>
            <a:off x="4950876" y="2959720"/>
            <a:ext cx="1824162" cy="72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bg1"/>
                </a:solidFill>
              </a:rPr>
              <a:t>Renewable Electricity</a:t>
            </a:r>
          </a:p>
        </p:txBody>
      </p:sp>
      <p:sp>
        <p:nvSpPr>
          <p:cNvPr id="348" name="Arrow: Pentagon 347">
            <a:extLst>
              <a:ext uri="{FF2B5EF4-FFF2-40B4-BE49-F238E27FC236}">
                <a16:creationId xmlns:a16="http://schemas.microsoft.com/office/drawing/2014/main" id="{D6E8F63A-B4B4-4B88-9649-EF5F9E091B68}"/>
              </a:ext>
            </a:extLst>
          </p:cNvPr>
          <p:cNvSpPr/>
          <p:nvPr/>
        </p:nvSpPr>
        <p:spPr>
          <a:xfrm>
            <a:off x="6772245" y="2964458"/>
            <a:ext cx="1824162" cy="720000"/>
          </a:xfrm>
          <a:prstGeom prst="homePlate">
            <a:avLst>
              <a:gd name="adj" fmla="val 3588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/>
              <a:t>Electricity</a:t>
            </a:r>
          </a:p>
        </p:txBody>
      </p:sp>
    </p:spTree>
    <p:extLst>
      <p:ext uri="{BB962C8B-B14F-4D97-AF65-F5344CB8AC3E}">
        <p14:creationId xmlns:p14="http://schemas.microsoft.com/office/powerpoint/2010/main" val="17284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19</cp:revision>
  <dcterms:created xsi:type="dcterms:W3CDTF">2021-10-27T05:35:25Z</dcterms:created>
  <dcterms:modified xsi:type="dcterms:W3CDTF">2022-04-25T05:29:27Z</dcterms:modified>
</cp:coreProperties>
</file>