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9BE9-BB17-4D6C-904F-DC7B0CBF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A621-18E9-4529-A422-91EEB582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D61E-E9B5-41C8-980A-A2CE9B0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C52D-1481-4B34-AF20-7678516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4EED-DAC8-49DB-A451-EFAC61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2EC6-0AA8-4140-9BC3-9BB1E5C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807-AFAB-47B6-B674-44AECCCB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0150-A970-432B-B70B-226535F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C61B-4326-4BB8-8D7A-A908FB7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8ECE-E069-4352-978D-C5EBEB9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4E31-ED91-4860-84B1-BFBFBD03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729B-021A-43B4-B657-F60774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2318-3F43-4ADB-8E49-85CDB62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7601-8A00-4DD4-AA29-AD21229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5944-8BC6-416B-93D5-777CBCAB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C25C-10C7-4812-B686-D6539334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688-99A7-47DE-8C42-382B84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85DF-937F-4D1D-A736-4D42BF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1573-488B-434F-8232-79FAF817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664-28CA-4F29-A048-734F36B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3CF-DB92-45C5-9F1F-EA1469D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B4CB-DBF4-44C1-B9AD-0950C03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2829-0E29-4D97-9402-A0C71E66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DE45-6BA2-4539-9B16-3C48F7D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F946-9787-4D82-A709-3235D4F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96C-DAD8-49F6-931F-F0D3ABF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BD7-49DA-432A-B0BB-01E0065E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9D29-0C40-4A11-B36B-1EE32D82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870-E90E-457D-8142-7DE8198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67A4-3B58-4522-9856-D1EE5BE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54EC-86A9-420F-8EC9-FE5D7AF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6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022-567D-4B10-AC18-0D0ACFCD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F26A-BD95-48E6-A4EE-C5C3C77A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DF04-4A0B-4F5B-BB50-70B5CC87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8F5F3-FB1E-4A83-B756-F2847C56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0BA78-D359-4850-A2DD-250F878B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0A457-82FE-4E11-B964-FCB4A1D5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AF99-4641-4ACA-BDD9-1115734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8F56B-0C0C-4D89-938F-2AF46304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6F6-D967-4F62-80F2-AFDC659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6E4F-D1EC-4C48-A35E-AC9DB82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445DD-6DB3-42E9-83B5-DA977EF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5DDB-3DD9-4B66-A819-618397E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04FD5-73FC-4496-8219-6074601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DE3C-63CB-4769-9ED5-1DC0D80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7A25-F105-42AD-AF92-FE2529B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F7CE-CF2C-429C-B700-E52301A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E695-2F21-47FA-B55D-32A7658C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6712-F477-4E99-9319-4118D329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060F-6B09-4C3B-8374-FD41DF0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BA6A-412C-425A-A689-D398CF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B3F0-A41C-4866-B763-99F9679A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8E2C-5D45-4101-837F-3362CE3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7999D-CF29-4153-AABA-A9F7283D9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C93F-5BAB-489C-A739-9262FEA0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AA40-EDC8-4854-8982-FEE12DC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2119-946E-4BCC-9721-73126A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C0E9-604D-45EF-85CA-1B9791C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7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57C2-F9C1-44C6-B50F-486005C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204-E3B6-4F71-B117-BC78C617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422B-C42C-4835-9E39-C0304C93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5C92-9D54-42E7-9213-216165AB5EE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ECAF-8CE7-46FF-A0CF-36D5F5A6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917-416F-47C3-9991-F25571575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56EF0D6-E629-4EF3-8D98-3E312690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7160" r="5528" b="26522"/>
          <a:stretch/>
        </p:blipFill>
        <p:spPr>
          <a:xfrm>
            <a:off x="11098" y="6291"/>
            <a:ext cx="10855354" cy="384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7B498-04F7-45C0-8672-32DF8A4D0528}"/>
              </a:ext>
            </a:extLst>
          </p:cNvPr>
          <p:cNvSpPr txBox="1"/>
          <p:nvPr/>
        </p:nvSpPr>
        <p:spPr>
          <a:xfrm>
            <a:off x="213751" y="4405965"/>
            <a:ext cx="300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Energy payback time (EPBT):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6AD35-BCCA-4E96-A554-B02ACFCF0B43}"/>
              </a:ext>
            </a:extLst>
          </p:cNvPr>
          <p:cNvSpPr txBox="1"/>
          <p:nvPr/>
        </p:nvSpPr>
        <p:spPr>
          <a:xfrm>
            <a:off x="761852" y="3903488"/>
            <a:ext cx="19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Peak Sun Hours: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F298-AC11-4124-9D6D-5AC63F929614}"/>
              </a:ext>
            </a:extLst>
          </p:cNvPr>
          <p:cNvGrpSpPr/>
          <p:nvPr/>
        </p:nvGrpSpPr>
        <p:grpSpPr>
          <a:xfrm>
            <a:off x="2706648" y="3894378"/>
            <a:ext cx="8978421" cy="845387"/>
            <a:chOff x="2392260" y="4367044"/>
            <a:chExt cx="8978421" cy="8453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4E48EA-47FB-42B6-8C46-F6D4907D7500}"/>
                </a:ext>
              </a:extLst>
            </p:cNvPr>
            <p:cNvSpPr txBox="1"/>
            <p:nvPr/>
          </p:nvSpPr>
          <p:spPr>
            <a:xfrm>
              <a:off x="8979034" y="4897878"/>
              <a:ext cx="1446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6 months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7DE1AB-7647-43B4-9C19-C6AD1D08B70E}"/>
                </a:ext>
              </a:extLst>
            </p:cNvPr>
            <p:cNvSpPr txBox="1"/>
            <p:nvPr/>
          </p:nvSpPr>
          <p:spPr>
            <a:xfrm>
              <a:off x="6930901" y="4897878"/>
              <a:ext cx="114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10 months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92A891-1A0F-48CC-B13B-87FA31010E40}"/>
                </a:ext>
              </a:extLst>
            </p:cNvPr>
            <p:cNvSpPr txBox="1"/>
            <p:nvPr/>
          </p:nvSpPr>
          <p:spPr>
            <a:xfrm>
              <a:off x="5764824" y="4897878"/>
              <a:ext cx="102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3F68F9-FC3B-4560-9615-4BD5E2FDB94E}"/>
                </a:ext>
              </a:extLst>
            </p:cNvPr>
            <p:cNvSpPr txBox="1"/>
            <p:nvPr/>
          </p:nvSpPr>
          <p:spPr>
            <a:xfrm>
              <a:off x="3586091" y="4904654"/>
              <a:ext cx="142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1.5 years</a:t>
              </a:r>
            </a:p>
          </p:txBody>
        </p:sp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4D059B04-BE11-4CAD-BA41-069637B37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90747" r="19370" b="5193"/>
            <a:stretch/>
          </p:blipFill>
          <p:spPr>
            <a:xfrm>
              <a:off x="2392260" y="4644015"/>
              <a:ext cx="7407480" cy="2769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AE28B-A7E6-46B3-A79A-37EB93A808B5}"/>
                </a:ext>
              </a:extLst>
            </p:cNvPr>
            <p:cNvSpPr txBox="1"/>
            <p:nvPr/>
          </p:nvSpPr>
          <p:spPr>
            <a:xfrm>
              <a:off x="2490631" y="4367044"/>
              <a:ext cx="8880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730       876     1022    1168    1314     1461    1607     1753    1899    2045     2191    2337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89E782-534B-4A8D-B49A-AF3D8D8DE04F}"/>
                </a:ext>
              </a:extLst>
            </p:cNvPr>
            <p:cNvCxnSpPr/>
            <p:nvPr/>
          </p:nvCxnSpPr>
          <p:spPr>
            <a:xfrm>
              <a:off x="3970878" y="486774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2CEEF-8CDD-484F-BFC5-8A61B4AAE8D9}"/>
                </a:ext>
              </a:extLst>
            </p:cNvPr>
            <p:cNvCxnSpPr/>
            <p:nvPr/>
          </p:nvCxnSpPr>
          <p:spPr>
            <a:xfrm>
              <a:off x="6102907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43774A-ED8F-4FCF-BB56-4E2E91904145}"/>
                </a:ext>
              </a:extLst>
            </p:cNvPr>
            <p:cNvCxnSpPr/>
            <p:nvPr/>
          </p:nvCxnSpPr>
          <p:spPr>
            <a:xfrm>
              <a:off x="7323533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0196BE-D1DF-4DEA-8F33-D8A09E791889}"/>
                </a:ext>
              </a:extLst>
            </p:cNvPr>
            <p:cNvCxnSpPr/>
            <p:nvPr/>
          </p:nvCxnSpPr>
          <p:spPr>
            <a:xfrm>
              <a:off x="9445856" y="4862328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9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12</cp:revision>
  <dcterms:created xsi:type="dcterms:W3CDTF">2021-10-22T12:48:15Z</dcterms:created>
  <dcterms:modified xsi:type="dcterms:W3CDTF">2023-08-03T07:56:08Z</dcterms:modified>
</cp:coreProperties>
</file>