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</p:sldIdLst>
  <p:sldSz cx="215995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2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122363"/>
            <a:ext cx="1619964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3602038"/>
            <a:ext cx="1619964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845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96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365125"/>
            <a:ext cx="465739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365125"/>
            <a:ext cx="1370219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93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32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1709739"/>
            <a:ext cx="186295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4589464"/>
            <a:ext cx="186295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67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1825625"/>
            <a:ext cx="917979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1825625"/>
            <a:ext cx="917979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577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365126"/>
            <a:ext cx="1862959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1681163"/>
            <a:ext cx="913761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2505075"/>
            <a:ext cx="913761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1681163"/>
            <a:ext cx="918261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2505075"/>
            <a:ext cx="918261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56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40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34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457200"/>
            <a:ext cx="696640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987426"/>
            <a:ext cx="1093476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057400"/>
            <a:ext cx="696640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64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457200"/>
            <a:ext cx="696640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987426"/>
            <a:ext cx="1093476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057400"/>
            <a:ext cx="696640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30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365126"/>
            <a:ext cx="186295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1825625"/>
            <a:ext cx="186295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6356351"/>
            <a:ext cx="48598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A925D-6802-4F82-B3A4-43BDB522D203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6356351"/>
            <a:ext cx="7289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6356351"/>
            <a:ext cx="48598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2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654558-1C32-0C67-17F4-04CD8D6F7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09600"/>
            <a:ext cx="9531927" cy="4840142"/>
          </a:xfrm>
          <a:prstGeom prst="rect">
            <a:avLst/>
          </a:prstGeom>
        </p:spPr>
      </p:pic>
      <p:pic>
        <p:nvPicPr>
          <p:cNvPr id="4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623CEA8E-3B98-479F-83EF-4FD7F8D4CD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79"/>
          <a:stretch/>
        </p:blipFill>
        <p:spPr>
          <a:xfrm>
            <a:off x="9346743" y="135627"/>
            <a:ext cx="8009005" cy="54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63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marta.victoria.perez marta.victoria.perez</dc:creator>
  <cp:lastModifiedBy>Marta Victoria</cp:lastModifiedBy>
  <cp:revision>31</cp:revision>
  <dcterms:created xsi:type="dcterms:W3CDTF">2021-10-27T05:35:25Z</dcterms:created>
  <dcterms:modified xsi:type="dcterms:W3CDTF">2023-08-03T12:04:05Z</dcterms:modified>
</cp:coreProperties>
</file>