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66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3E5FC-425D-4215-BD52-92BE726AD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C8E121-559F-4AFB-A130-0165D098C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B329C1-F9DB-4D11-A945-60D349178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4848-F41B-4235-A785-86F5C8D15219}" type="datetimeFigureOut">
              <a:rPr lang="es-ES" smtClean="0"/>
              <a:t>14/04/2022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99F125-9903-4983-8712-08DBAB5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190A75-04CC-40C0-8444-11F0EC38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E18C-4768-48C9-BE36-91D6E359C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638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00F7C-5801-4A50-8DED-C68F4E32F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1B0C9B-6A80-4E3C-99BA-3E35E1984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E3E8BD-3F16-4330-8F3B-B652D3B7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4848-F41B-4235-A785-86F5C8D15219}" type="datetimeFigureOut">
              <a:rPr lang="es-ES" smtClean="0"/>
              <a:t>14/04/2022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223C30-6238-412E-A75B-CE6C0BF46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022F60-EB97-458C-A2CD-3E178B25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E18C-4768-48C9-BE36-91D6E359C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73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29B1CBD-75AA-4CAD-9A87-3C5C49D24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ECBEED-72F3-411D-B55B-66F7A57B1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34F652-D1D8-41BB-81F7-2724072F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4848-F41B-4235-A785-86F5C8D15219}" type="datetimeFigureOut">
              <a:rPr lang="es-ES" smtClean="0"/>
              <a:t>14/04/2022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0E00C3-D4B2-48C1-80BB-F2933B1F8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4516C8-1411-4298-A2BC-BF799A27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E18C-4768-48C9-BE36-91D6E359C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63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2EA08-92A7-43AF-8972-80535633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1513C7-1D5B-4A10-9A34-4CB9288CC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C16895-060C-487E-986C-B3590B44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4848-F41B-4235-A785-86F5C8D15219}" type="datetimeFigureOut">
              <a:rPr lang="es-ES" smtClean="0"/>
              <a:t>14/04/2022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EB9453-AD00-422F-A5D4-D83E4924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B5E83C-DE96-44C8-982C-D8F0B693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E18C-4768-48C9-BE36-91D6E359C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55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DF210-90F1-4147-B84E-5AAE60CF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087D47-CEC1-4223-9F67-D49B0DE59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E609A6-5E7B-406F-989A-8D243B128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4848-F41B-4235-A785-86F5C8D15219}" type="datetimeFigureOut">
              <a:rPr lang="es-ES" smtClean="0"/>
              <a:t>14/04/2022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9DE56A-95DE-4136-93D3-3AB047E1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F8D315-E28A-401E-8FEF-3876F3B6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E18C-4768-48C9-BE36-91D6E359C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676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48A61-BB43-4118-B6F5-3616498B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09576B-DC46-496F-84D6-7CBF1A76E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0E6080-C6A2-42EC-8633-E00328575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B480FA-01D5-41CE-9D62-64606FAC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4848-F41B-4235-A785-86F5C8D15219}" type="datetimeFigureOut">
              <a:rPr lang="es-ES" smtClean="0"/>
              <a:t>14/04/2022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A1F43E-F803-4ABA-9420-1CCAE596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85AC35-9F9B-448C-9658-D5F43165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E18C-4768-48C9-BE36-91D6E359C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708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D8FA8-4000-44BD-8190-006C41F1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F43DDC-0557-4E90-ADE7-8D8541EA6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2B3F03-E2FD-4BB1-82AB-64DE41121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36FF30-589F-4A13-89A3-5C2AA4393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F50E19-1220-4761-9AA9-A9C672411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1DB92F-D8DC-4C83-9657-647EE4E3C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4848-F41B-4235-A785-86F5C8D15219}" type="datetimeFigureOut">
              <a:rPr lang="es-ES" smtClean="0"/>
              <a:t>14/04/2022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06F9323-9916-49C2-B32A-ACB12C4C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EDEC58-66E1-416B-9F47-82574E2C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E18C-4768-48C9-BE36-91D6E359C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73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C66D2-8899-4EDF-8581-1E054D98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38F35D-218A-43EC-A2F2-C8C7E193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4848-F41B-4235-A785-86F5C8D15219}" type="datetimeFigureOut">
              <a:rPr lang="es-ES" smtClean="0"/>
              <a:t>14/04/2022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242141-02BF-4857-9D6D-8036B69E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FF0226-CEDF-4492-87B3-5DFD5A7C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E18C-4768-48C9-BE36-91D6E359C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4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9D62F1B-5AF2-40DC-81C3-D36344F6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4848-F41B-4235-A785-86F5C8D15219}" type="datetimeFigureOut">
              <a:rPr lang="es-ES" smtClean="0"/>
              <a:t>14/04/2022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681A42-6B96-40AE-BB10-D28BAA68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B50F75-60E0-4123-A545-A7F9E4EC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E18C-4768-48C9-BE36-91D6E359C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249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78A06-D7B3-4711-93B9-92E3FAC3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96F9A1-979D-4AE8-8049-82C4BD57A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BBC682-3EF1-4ABE-A72A-343A094A5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020518-04D6-4DDE-88BE-5F96D6DA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4848-F41B-4235-A785-86F5C8D15219}" type="datetimeFigureOut">
              <a:rPr lang="es-ES" smtClean="0"/>
              <a:t>14/04/2022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33082A-BC63-42F6-9739-8E1B8BA7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DB4142-6428-466D-92B7-F7FC4EA9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E18C-4768-48C9-BE36-91D6E359C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15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73D04-53DC-4C76-876B-85B8DB8C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9FCBDE-5D81-42C6-ACA8-9794E991E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A85DA5-B598-4EC3-8DE4-0D117CA0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DA5389-9FE5-4ED2-AC78-4A1A67F8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4848-F41B-4235-A785-86F5C8D15219}" type="datetimeFigureOut">
              <a:rPr lang="es-ES" smtClean="0"/>
              <a:t>14/04/2022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EBAB14-E050-4A20-83D2-4DFFAEC3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AA8039-A2FC-41FD-80D1-306A9B2A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0E18C-4768-48C9-BE36-91D6E359C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2300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F10830-37B8-44D2-8422-6E13C373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8D3795-BAE8-4E31-A559-6FC391F79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A08821-34AA-46B9-A412-32B5EA114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D4848-F41B-4235-A785-86F5C8D15219}" type="datetimeFigureOut">
              <a:rPr lang="es-ES" smtClean="0"/>
              <a:t>14/04/2022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D2A3A9-B685-420C-98FB-850B80941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E7B109-1B93-431A-9AE7-C490707A6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0E18C-4768-48C9-BE36-91D6E359CF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40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7032F1A-820A-45E9-B243-AB8135A8A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918" y="713271"/>
            <a:ext cx="6122163" cy="543145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BDC2A3F-EEBF-44A4-9C9F-8675FEE9FCF3}"/>
              </a:ext>
            </a:extLst>
          </p:cNvPr>
          <p:cNvSpPr txBox="1"/>
          <p:nvPr/>
        </p:nvSpPr>
        <p:spPr>
          <a:xfrm>
            <a:off x="3192780" y="743751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cs typeface="Arial" panose="020B0604020202020204" pitchFamily="34" charset="0"/>
              </a:rPr>
              <a:t>Raw material</a:t>
            </a:r>
          </a:p>
          <a:p>
            <a:pPr algn="ctr"/>
            <a:r>
              <a:rPr lang="es-ES" sz="1400" dirty="0">
                <a:cs typeface="Arial" panose="020B0604020202020204" pitchFamily="34" charset="0"/>
              </a:rPr>
              <a:t>C        SiO</a:t>
            </a:r>
            <a:r>
              <a:rPr lang="es-ES" sz="1400" baseline="-25000" dirty="0"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DB036A-81D7-4DD4-9444-1500D5088B6D}"/>
              </a:ext>
            </a:extLst>
          </p:cNvPr>
          <p:cNvSpPr txBox="1"/>
          <p:nvPr/>
        </p:nvSpPr>
        <p:spPr>
          <a:xfrm>
            <a:off x="4503420" y="829476"/>
            <a:ext cx="1447800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s-ES" sz="1400" dirty="0" err="1">
                <a:cs typeface="Arial" panose="020B0604020202020204" pitchFamily="34" charset="0"/>
              </a:rPr>
              <a:t>Consumable</a:t>
            </a:r>
            <a:r>
              <a:rPr lang="es-ES" sz="1400" dirty="0">
                <a:cs typeface="Arial" panose="020B0604020202020204" pitchFamily="34" charset="0"/>
              </a:rPr>
              <a:t> </a:t>
            </a:r>
            <a:r>
              <a:rPr lang="es-ES" sz="1400" dirty="0" err="1">
                <a:cs typeface="Arial" panose="020B0604020202020204" pitchFamily="34" charset="0"/>
              </a:rPr>
              <a:t>electrodes</a:t>
            </a:r>
            <a:endParaRPr lang="es-ES" sz="1400" baseline="-25000" dirty="0"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B2B00B-BA1C-4E2C-B580-8EA1C789D1E2}"/>
              </a:ext>
            </a:extLst>
          </p:cNvPr>
          <p:cNvSpPr txBox="1"/>
          <p:nvPr/>
        </p:nvSpPr>
        <p:spPr>
          <a:xfrm>
            <a:off x="5692140" y="1200951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cs typeface="Arial" panose="020B0604020202020204" pitchFamily="34" charset="0"/>
              </a:rPr>
              <a:t>Electric </a:t>
            </a:r>
            <a:r>
              <a:rPr lang="es-ES" sz="1400" dirty="0" err="1">
                <a:cs typeface="Arial" panose="020B0604020202020204" pitchFamily="34" charset="0"/>
              </a:rPr>
              <a:t>energy</a:t>
            </a:r>
            <a:endParaRPr lang="es-ES" sz="1400" baseline="-25000" dirty="0"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4DDDAF0-1E7F-4F97-9D39-E2BA5D4B21BD}"/>
              </a:ext>
            </a:extLst>
          </p:cNvPr>
          <p:cNvSpPr txBox="1"/>
          <p:nvPr/>
        </p:nvSpPr>
        <p:spPr>
          <a:xfrm>
            <a:off x="7665212" y="872323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cs typeface="Arial" panose="020B0604020202020204" pitchFamily="34" charset="0"/>
              </a:rPr>
              <a:t>Cleaned</a:t>
            </a:r>
            <a:r>
              <a:rPr lang="es-ES" sz="1400" dirty="0">
                <a:cs typeface="Arial" panose="020B0604020202020204" pitchFamily="34" charset="0"/>
              </a:rPr>
              <a:t> gas</a:t>
            </a:r>
            <a:endParaRPr lang="es-ES" sz="1400" baseline="-25000" dirty="0"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391FDC-E8E9-49F1-9570-2D497E1FAEAB}"/>
              </a:ext>
            </a:extLst>
          </p:cNvPr>
          <p:cNvSpPr txBox="1"/>
          <p:nvPr/>
        </p:nvSpPr>
        <p:spPr>
          <a:xfrm>
            <a:off x="6985381" y="149304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cs typeface="Arial" panose="020B0604020202020204" pitchFamily="34" charset="0"/>
              </a:rPr>
              <a:t>Filter</a:t>
            </a:r>
            <a:endParaRPr lang="es-ES" sz="1400" baseline="-25000" dirty="0">
              <a:cs typeface="Arial" panose="020B0604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E773494-EEC1-43BB-B485-C17DB1F17BF0}"/>
              </a:ext>
            </a:extLst>
          </p:cNvPr>
          <p:cNvSpPr txBox="1"/>
          <p:nvPr/>
        </p:nvSpPr>
        <p:spPr>
          <a:xfrm>
            <a:off x="7899781" y="242669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cs typeface="Arial" panose="020B0604020202020204" pitchFamily="34" charset="0"/>
              </a:rPr>
              <a:t>Silica</a:t>
            </a:r>
            <a:endParaRPr lang="es-ES" sz="1400" baseline="-25000" dirty="0"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7CEFFB1-EE9C-4C42-A991-E683104D9676}"/>
              </a:ext>
            </a:extLst>
          </p:cNvPr>
          <p:cNvSpPr txBox="1"/>
          <p:nvPr/>
        </p:nvSpPr>
        <p:spPr>
          <a:xfrm>
            <a:off x="6985381" y="4674597"/>
            <a:ext cx="2017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cs typeface="Arial" panose="020B0604020202020204" pitchFamily="34" charset="0"/>
              </a:rPr>
              <a:t>Turbine </a:t>
            </a:r>
            <a:r>
              <a:rPr lang="es-ES" sz="1400" dirty="0" err="1">
                <a:cs typeface="Arial" panose="020B0604020202020204" pitchFamily="34" charset="0"/>
              </a:rPr>
              <a:t>energy</a:t>
            </a:r>
            <a:r>
              <a:rPr lang="es-ES" sz="1400" dirty="0">
                <a:cs typeface="Arial" panose="020B0604020202020204" pitchFamily="34" charset="0"/>
              </a:rPr>
              <a:t> </a:t>
            </a:r>
            <a:r>
              <a:rPr lang="es-ES" sz="1400" dirty="0" err="1">
                <a:cs typeface="Arial" panose="020B0604020202020204" pitchFamily="34" charset="0"/>
              </a:rPr>
              <a:t>recovery</a:t>
            </a:r>
            <a:endParaRPr lang="es-ES" sz="1400" baseline="-25000" dirty="0"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466B85D-5956-42FA-89A5-922A55E42CA6}"/>
              </a:ext>
            </a:extLst>
          </p:cNvPr>
          <p:cNvSpPr txBox="1"/>
          <p:nvPr/>
        </p:nvSpPr>
        <p:spPr>
          <a:xfrm>
            <a:off x="2829178" y="296771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cs typeface="Arial" panose="020B0604020202020204" pitchFamily="34" charset="0"/>
              </a:rPr>
              <a:t>Charge</a:t>
            </a:r>
            <a:r>
              <a:rPr lang="es-ES" sz="1400" dirty="0">
                <a:cs typeface="Arial" panose="020B0604020202020204" pitchFamily="34" charset="0"/>
              </a:rPr>
              <a:t> material</a:t>
            </a:r>
            <a:endParaRPr lang="es-ES" sz="1400" baseline="-25000" dirty="0"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79BA1E7-08A2-4560-AD1E-A6593BA2FCAF}"/>
              </a:ext>
            </a:extLst>
          </p:cNvPr>
          <p:cNvSpPr txBox="1"/>
          <p:nvPr/>
        </p:nvSpPr>
        <p:spPr>
          <a:xfrm>
            <a:off x="3111118" y="3344668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cs typeface="Arial" panose="020B0604020202020204" pitchFamily="34" charset="0"/>
              </a:rPr>
              <a:t>Liquid</a:t>
            </a:r>
            <a:r>
              <a:rPr lang="es-ES" sz="1400" dirty="0">
                <a:cs typeface="Arial" panose="020B0604020202020204" pitchFamily="34" charset="0"/>
              </a:rPr>
              <a:t> metal</a:t>
            </a:r>
            <a:endParaRPr lang="es-ES" sz="1400" baseline="-25000" dirty="0">
              <a:cs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110E13C-357C-4551-9094-94CACB479E5B}"/>
              </a:ext>
            </a:extLst>
          </p:cNvPr>
          <p:cNvSpPr txBox="1"/>
          <p:nvPr/>
        </p:nvSpPr>
        <p:spPr>
          <a:xfrm>
            <a:off x="4063618" y="4124885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cs typeface="Arial" panose="020B0604020202020204" pitchFamily="34" charset="0"/>
              </a:rPr>
              <a:t>Solidification</a:t>
            </a:r>
            <a:endParaRPr lang="es-ES" sz="1400" baseline="-25000" dirty="0">
              <a:cs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8281031-A78E-4FBF-9986-A12934F21D4E}"/>
              </a:ext>
            </a:extLst>
          </p:cNvPr>
          <p:cNvSpPr txBox="1"/>
          <p:nvPr/>
        </p:nvSpPr>
        <p:spPr>
          <a:xfrm>
            <a:off x="5558282" y="4155991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cs typeface="Arial" panose="020B0604020202020204" pitchFamily="34" charset="0"/>
              </a:rPr>
              <a:t>Crushing</a:t>
            </a:r>
            <a:endParaRPr lang="es-ES" sz="1400" baseline="-25000" dirty="0"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6D6F3B5-67EF-424D-89B2-20EAE01427F6}"/>
              </a:ext>
            </a:extLst>
          </p:cNvPr>
          <p:cNvSpPr txBox="1"/>
          <p:nvPr/>
        </p:nvSpPr>
        <p:spPr>
          <a:xfrm>
            <a:off x="3758820" y="4610387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cs typeface="Arial" panose="020B0604020202020204" pitchFamily="34" charset="0"/>
              </a:rPr>
              <a:t>Sizing</a:t>
            </a:r>
            <a:endParaRPr lang="es-ES" sz="1400" baseline="-25000" dirty="0"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286172A-7355-4D2F-B0AF-BBBE76F25D9D}"/>
              </a:ext>
            </a:extLst>
          </p:cNvPr>
          <p:cNvSpPr txBox="1"/>
          <p:nvPr/>
        </p:nvSpPr>
        <p:spPr>
          <a:xfrm>
            <a:off x="4589398" y="5925814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>
                <a:cs typeface="Arial" panose="020B0604020202020204" pitchFamily="34" charset="0"/>
              </a:rPr>
              <a:t>Silicon </a:t>
            </a:r>
            <a:r>
              <a:rPr lang="es-ES" sz="1400" dirty="0" err="1">
                <a:cs typeface="Arial" panose="020B0604020202020204" pitchFamily="34" charset="0"/>
              </a:rPr>
              <a:t>products</a:t>
            </a:r>
            <a:endParaRPr lang="es-ES" sz="1400" baseline="-25000" dirty="0"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01686E7-B7D8-4B38-949E-B69403DD67F4}"/>
              </a:ext>
            </a:extLst>
          </p:cNvPr>
          <p:cNvSpPr txBox="1"/>
          <p:nvPr/>
        </p:nvSpPr>
        <p:spPr>
          <a:xfrm>
            <a:off x="4968240" y="3622145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cs typeface="Arial" panose="020B0604020202020204" pitchFamily="34" charset="0"/>
              </a:rPr>
              <a:t>Crater</a:t>
            </a:r>
            <a:endParaRPr lang="es-ES" sz="1400" baseline="-25000" dirty="0">
              <a:cs typeface="Arial" panose="020B0604020202020204" pitchFamily="34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0CFA335-6A1B-44C8-A3C5-3BB835D92AD3}"/>
              </a:ext>
            </a:extLst>
          </p:cNvPr>
          <p:cNvSpPr txBox="1"/>
          <p:nvPr/>
        </p:nvSpPr>
        <p:spPr>
          <a:xfrm>
            <a:off x="5821426" y="1764470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cs typeface="Arial" panose="020B0604020202020204" pitchFamily="34" charset="0"/>
              </a:rPr>
              <a:t>Heat</a:t>
            </a:r>
            <a:r>
              <a:rPr lang="es-ES" sz="1400" dirty="0">
                <a:cs typeface="Arial" panose="020B0604020202020204" pitchFamily="34" charset="0"/>
              </a:rPr>
              <a:t> </a:t>
            </a:r>
            <a:r>
              <a:rPr lang="es-ES" sz="1400" dirty="0" err="1">
                <a:cs typeface="Arial" panose="020B0604020202020204" pitchFamily="34" charset="0"/>
              </a:rPr>
              <a:t>exchanger</a:t>
            </a:r>
            <a:endParaRPr lang="es-ES" sz="1400" baseline="-25000" dirty="0">
              <a:cs typeface="Arial" panose="020B0604020202020204" pitchFamily="34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5D281D7-08D2-4959-9249-9DC643F496C7}"/>
              </a:ext>
            </a:extLst>
          </p:cNvPr>
          <p:cNvSpPr txBox="1"/>
          <p:nvPr/>
        </p:nvSpPr>
        <p:spPr>
          <a:xfrm>
            <a:off x="3253993" y="2416339"/>
            <a:ext cx="1447800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s-ES" sz="1400" dirty="0">
                <a:cs typeface="Arial" panose="020B0604020202020204" pitchFamily="34" charset="0"/>
              </a:rPr>
              <a:t>Arc </a:t>
            </a:r>
          </a:p>
          <a:p>
            <a:pPr algn="ctr">
              <a:lnSpc>
                <a:spcPts val="1200"/>
              </a:lnSpc>
            </a:pPr>
            <a:r>
              <a:rPr lang="es-ES" sz="1400" dirty="0" err="1">
                <a:cs typeface="Arial" panose="020B0604020202020204" pitchFamily="34" charset="0"/>
              </a:rPr>
              <a:t>furnace</a:t>
            </a:r>
            <a:endParaRPr lang="es-ES" sz="1400" baseline="-25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730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2</cp:revision>
  <dcterms:created xsi:type="dcterms:W3CDTF">2022-04-14T06:49:15Z</dcterms:created>
  <dcterms:modified xsi:type="dcterms:W3CDTF">2022-04-14T07:00:39Z</dcterms:modified>
</cp:coreProperties>
</file>