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32BCF0-67CC-B7AF-098B-E27F9CA2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54EB9F-786A-5C32-2717-CE44811657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FDFA2B-AE79-F95B-1A0F-43E4EB51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7AC4A5-4EA6-40E7-3C0A-CCF1EF7B5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1B8B8C-46B9-52A6-063F-EFAF5A79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65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E630B-DBE7-6F35-D658-18ECF8846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F68F2-C4EB-F85E-AC11-DEE533E7D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0C4D11-0D26-EF54-77FC-C63684233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04D3C6-D708-3E87-161C-965103A43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7D3EC-1428-5076-9443-D6E2E6512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7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F6D0C1-477A-9230-25D2-7E6EE083E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B70945-A64E-4653-9CAF-CB4684ED1E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55B3440-7482-FA51-C174-C320610E6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381EA39-9D51-401B-5D45-EA7FA9359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1240BB0-AB26-B335-9156-2E604021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03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AD66C-5D59-E461-BA82-91C12109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C5EAF1-692E-D66F-2A00-D88773967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7F1E3B7-8E4F-CF99-D307-8E2351D73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CD90CA0-46C9-2306-8E55-F72D2CBC7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461DAB-E8BD-1ABA-E967-64F3F5E70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5B790-FC66-32C8-F370-99BCE37F3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2E95701-CEAF-7184-30E5-F9DA4A12B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8ACF17B-4EB0-B0A9-E9DE-BE9C44B1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F8BDFEC-BD09-F027-EC06-7EB66550B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938124-B0D7-D782-E335-1EE09CD89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81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438521-A2CF-067D-7E86-B3A872534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07153B0-3457-4A23-13FD-A518BBD76B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772B302-4F15-BB85-F4D7-D4C3D6D75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31C1C9F-8AD5-A49C-8B87-D15A307CD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9C703E1-BA25-A761-FF51-9B551537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153A1DC-56F5-0CE8-B5B2-DC9F41E5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003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1492F-C111-DE29-9BF3-9A4A3BE74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36E72-7676-A946-AE94-5B35AB8770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DBDFF68-A588-5BAC-6900-E449D26424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E6EA1A9-DEE1-D30E-94B1-AFC9ADC1C3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3B8188D-5B9D-D272-717C-BAC269068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62C9A20-FF5C-4A90-CAD7-770C27119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2364414-A9D5-7DA3-E99A-C082C6CA2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26014A6-DBD2-869D-CE78-206F3F0D3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5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D20F1B-EFA2-E018-F52A-EBFD667C8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EBB04E-5BBC-404D-4F98-1AE5991F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5C9A10-EADA-9020-DFAC-E241E852F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A91B67A-B349-DD4D-BDC7-669B04DD7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34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C383905-4050-3A1A-7487-24B11B26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5B18B3A-135E-9274-6B98-B65AD02E7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2BEBB4-0316-E17B-0FD9-F952EA3F5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053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EE138-1386-BEB8-F54F-1E6D667E8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8C05C1-F02A-5AC8-4A48-E1A9C73DB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B15D58-8595-716A-4E8F-D0271CC00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B2E7DE8-C3D3-38D8-AB2C-77C91237B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D24F79-00A1-0F88-4002-5D39204A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5787081-8D91-B92F-C375-7F914FEA4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9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CED90C-650B-4379-EB3B-D68F52EA5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822523D-65C6-4E82-921C-82964A91B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B8FD44-49DE-97D7-F4D1-CA135E624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2DCE6A-A9F3-F06E-A24A-1FD8C7E1F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7BA4CCA-263A-DD6A-9BB7-1F38C3336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07AAE7-6FC4-80FC-EDBD-9FA104C69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3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463AEDF-7A82-8127-67F4-ACD20BF00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8BE99E-7DE0-34E0-A01C-CB4F34FA7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4F113E-CDFC-FFE8-BD38-1804E7C0F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B325B-2122-4849-8176-1024C44B6433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FA2867E-7670-1A7D-A95E-C3960C4431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56CC142-42E5-3EF6-9431-B59A06CBA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A5A4B-7051-4244-AA61-30712117FB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bre: forma 6">
            <a:extLst>
              <a:ext uri="{FF2B5EF4-FFF2-40B4-BE49-F238E27FC236}">
                <a16:creationId xmlns:a16="http://schemas.microsoft.com/office/drawing/2014/main" id="{8CA9A975-5528-4AF4-93AB-C3377F455639}"/>
              </a:ext>
            </a:extLst>
          </p:cNvPr>
          <p:cNvSpPr/>
          <p:nvPr/>
        </p:nvSpPr>
        <p:spPr>
          <a:xfrm>
            <a:off x="6360749" y="2357784"/>
            <a:ext cx="2319337" cy="2333625"/>
          </a:xfrm>
          <a:custGeom>
            <a:avLst/>
            <a:gdLst>
              <a:gd name="connsiteX0" fmla="*/ 581025 w 2319337"/>
              <a:gd name="connsiteY0" fmla="*/ 0 h 2333625"/>
              <a:gd name="connsiteX1" fmla="*/ 0 w 2319337"/>
              <a:gd name="connsiteY1" fmla="*/ 2333625 h 2333625"/>
              <a:gd name="connsiteX2" fmla="*/ 2319337 w 2319337"/>
              <a:gd name="connsiteY2" fmla="*/ 1747837 h 2333625"/>
              <a:gd name="connsiteX3" fmla="*/ 581025 w 2319337"/>
              <a:gd name="connsiteY3" fmla="*/ 0 h 2333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19337" h="2333625">
                <a:moveTo>
                  <a:pt x="581025" y="0"/>
                </a:moveTo>
                <a:lnTo>
                  <a:pt x="0" y="2333625"/>
                </a:lnTo>
                <a:lnTo>
                  <a:pt x="2319337" y="1747837"/>
                </a:lnTo>
                <a:lnTo>
                  <a:pt x="581025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621088D3-3DF5-435F-AA41-5C8C304C54B3}"/>
              </a:ext>
            </a:extLst>
          </p:cNvPr>
          <p:cNvSpPr/>
          <p:nvPr/>
        </p:nvSpPr>
        <p:spPr>
          <a:xfrm>
            <a:off x="6355986" y="2362546"/>
            <a:ext cx="2324100" cy="23241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bo 4">
            <a:extLst>
              <a:ext uri="{FF2B5EF4-FFF2-40B4-BE49-F238E27FC236}">
                <a16:creationId xmlns:a16="http://schemas.microsoft.com/office/drawing/2014/main" id="{60B87370-3681-427A-A192-BB0E26700C0A}"/>
              </a:ext>
            </a:extLst>
          </p:cNvPr>
          <p:cNvSpPr/>
          <p:nvPr/>
        </p:nvSpPr>
        <p:spPr>
          <a:xfrm>
            <a:off x="8978538" y="2362546"/>
            <a:ext cx="2324100" cy="2324100"/>
          </a:xfrm>
          <a:prstGeom prst="cub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29E17B58-31DA-489B-99EA-67E599118A68}"/>
              </a:ext>
            </a:extLst>
          </p:cNvPr>
          <p:cNvSpPr/>
          <p:nvPr/>
        </p:nvSpPr>
        <p:spPr>
          <a:xfrm>
            <a:off x="8978537" y="2357784"/>
            <a:ext cx="2319337" cy="595312"/>
          </a:xfrm>
          <a:prstGeom prst="parallelogram">
            <a:avLst>
              <a:gd name="adj" fmla="val 95886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2971FCF-2B01-4EC5-8F33-CA6505AC0D4C}"/>
              </a:ext>
            </a:extLst>
          </p:cNvPr>
          <p:cNvSpPr txBox="1"/>
          <p:nvPr/>
        </p:nvSpPr>
        <p:spPr>
          <a:xfrm>
            <a:off x="10248159" y="1955395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(001) plane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CA66A8E-B96D-46F6-9BF6-DE0A6B732F4F}"/>
              </a:ext>
            </a:extLst>
          </p:cNvPr>
          <p:cNvSpPr txBox="1"/>
          <p:nvPr/>
        </p:nvSpPr>
        <p:spPr>
          <a:xfrm>
            <a:off x="6560774" y="3555553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(111) plane</a:t>
            </a:r>
          </a:p>
        </p:txBody>
      </p:sp>
      <p:sp>
        <p:nvSpPr>
          <p:cNvPr id="17" name="Flecha: hacia arriba 16">
            <a:extLst>
              <a:ext uri="{FF2B5EF4-FFF2-40B4-BE49-F238E27FC236}">
                <a16:creationId xmlns:a16="http://schemas.microsoft.com/office/drawing/2014/main" id="{DFF7BADA-C7AD-4162-A58E-935247953BA7}"/>
              </a:ext>
            </a:extLst>
          </p:cNvPr>
          <p:cNvSpPr/>
          <p:nvPr/>
        </p:nvSpPr>
        <p:spPr>
          <a:xfrm rot="14288030">
            <a:off x="7270386" y="2923316"/>
            <a:ext cx="495300" cy="613290"/>
          </a:xfrm>
          <a:prstGeom prst="upArrow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shade val="30000"/>
                  <a:satMod val="115000"/>
                </a:schemeClr>
              </a:gs>
              <a:gs pos="50000">
                <a:schemeClr val="accent6">
                  <a:lumMod val="60000"/>
                  <a:lumOff val="40000"/>
                  <a:shade val="67500"/>
                  <a:satMod val="115000"/>
                </a:schemeClr>
              </a:gs>
              <a:gs pos="100000">
                <a:schemeClr val="accent6">
                  <a:lumMod val="60000"/>
                  <a:lumOff val="40000"/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8" name="Paralelogramo 17">
            <a:extLst>
              <a:ext uri="{FF2B5EF4-FFF2-40B4-BE49-F238E27FC236}">
                <a16:creationId xmlns:a16="http://schemas.microsoft.com/office/drawing/2014/main" id="{B5B8A69C-DA98-4482-B717-CF71BF574C45}"/>
              </a:ext>
            </a:extLst>
          </p:cNvPr>
          <p:cNvSpPr/>
          <p:nvPr/>
        </p:nvSpPr>
        <p:spPr>
          <a:xfrm>
            <a:off x="8978537" y="4100859"/>
            <a:ext cx="2319337" cy="578643"/>
          </a:xfrm>
          <a:prstGeom prst="parallelogram">
            <a:avLst>
              <a:gd name="adj" fmla="val 9588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E7FB8AD-6AC9-4496-9103-B24918DF4FE8}"/>
              </a:ext>
            </a:extLst>
          </p:cNvPr>
          <p:cNvCxnSpPr/>
          <p:nvPr/>
        </p:nvCxnSpPr>
        <p:spPr>
          <a:xfrm flipV="1">
            <a:off x="9526224" y="2953096"/>
            <a:ext cx="0" cy="1147763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uadroTexto 20">
            <a:extLst>
              <a:ext uri="{FF2B5EF4-FFF2-40B4-BE49-F238E27FC236}">
                <a16:creationId xmlns:a16="http://schemas.microsoft.com/office/drawing/2014/main" id="{A5879EFC-2AB6-44B4-8914-80DF019193F8}"/>
              </a:ext>
            </a:extLst>
          </p:cNvPr>
          <p:cNvSpPr txBox="1"/>
          <p:nvPr/>
        </p:nvSpPr>
        <p:spPr>
          <a:xfrm>
            <a:off x="7077184" y="2337415"/>
            <a:ext cx="1571625" cy="348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slow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etching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Flecha: hacia arriba 21">
            <a:extLst>
              <a:ext uri="{FF2B5EF4-FFF2-40B4-BE49-F238E27FC236}">
                <a16:creationId xmlns:a16="http://schemas.microsoft.com/office/drawing/2014/main" id="{6D293819-7B98-4843-8060-6FB082E59A6F}"/>
              </a:ext>
            </a:extLst>
          </p:cNvPr>
          <p:cNvSpPr/>
          <p:nvPr/>
        </p:nvSpPr>
        <p:spPr>
          <a:xfrm rot="10800000">
            <a:off x="9680681" y="2118273"/>
            <a:ext cx="495300" cy="613290"/>
          </a:xfrm>
          <a:prstGeom prst="upArrow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6250AF91-FFC3-4B13-B546-EAC004A1B0ED}"/>
              </a:ext>
            </a:extLst>
          </p:cNvPr>
          <p:cNvSpPr txBox="1"/>
          <p:nvPr/>
        </p:nvSpPr>
        <p:spPr>
          <a:xfrm>
            <a:off x="9116648" y="1684030"/>
            <a:ext cx="15716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fast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etching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A31546A-4C75-12DC-B0B7-934C2E8A7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5245" y="1206500"/>
            <a:ext cx="5900690" cy="3651688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A02441B-C951-DB05-656B-B4ECF6DA933A}"/>
              </a:ext>
            </a:extLst>
          </p:cNvPr>
          <p:cNvSpPr txBox="1"/>
          <p:nvPr/>
        </p:nvSpPr>
        <p:spPr>
          <a:xfrm>
            <a:off x="165982" y="1148146"/>
            <a:ext cx="3282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200" dirty="0"/>
              <a:t>a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6FF3DD10-9B90-2DB7-05EA-D504F9012D5F}"/>
              </a:ext>
            </a:extLst>
          </p:cNvPr>
          <p:cNvSpPr txBox="1"/>
          <p:nvPr/>
        </p:nvSpPr>
        <p:spPr>
          <a:xfrm>
            <a:off x="6130199" y="1148146"/>
            <a:ext cx="32828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s-ES" sz="2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381037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</Words>
  <Application>Microsoft Office PowerPoint</Application>
  <PresentationFormat>Panorámica</PresentationFormat>
  <Paragraphs>6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ivan.garciav@upm.es</dc:creator>
  <cp:lastModifiedBy>ivan.garciav@upm.es</cp:lastModifiedBy>
  <cp:revision>1</cp:revision>
  <dcterms:created xsi:type="dcterms:W3CDTF">2023-06-25T10:37:50Z</dcterms:created>
  <dcterms:modified xsi:type="dcterms:W3CDTF">2023-06-25T10:38:05Z</dcterms:modified>
</cp:coreProperties>
</file>