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10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563C15-EE92-9448-9A58-5C832CA6F4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A77DD58-812A-C2D9-F7E8-A632C6A6AA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DE48A01-DCB6-3164-041A-DE14486AF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1FB1-12B6-4604-A396-439AC7D35B75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61C032-47A0-60F0-637E-BBC25D7F7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C4F83E3-2E11-ADB0-1062-06832A47D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DA9A-68D4-485F-8B17-5E78E43E643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780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A679B2-6051-3854-117E-63E3CB3C3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62785C9-D176-3300-955C-8CF249E40C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325518F-5888-E5A1-9374-9F4F3E20F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1FB1-12B6-4604-A396-439AC7D35B75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A824766-2559-2104-FA54-56008068E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B9F53FA-A112-58C0-624A-D801BBC8E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DA9A-68D4-485F-8B17-5E78E43E643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025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178C64F-AE18-C694-BE5E-DE6748BAFB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7AF1D8D-5006-7C43-6ADB-3DB9C78923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32E044A-E7C1-D251-DFD8-EFCB17729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1FB1-12B6-4604-A396-439AC7D35B75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ADB2375-48C4-F828-B191-0EF5AB717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BC301A-7CE1-415C-D582-5B35E6F07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DA9A-68D4-485F-8B17-5E78E43E643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693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085EC5-B902-3E4B-3177-97C0ABCDC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FDD3702-417C-DC29-C269-1FA19B802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C09D438-E372-76E7-F840-36EF67B8F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1FB1-12B6-4604-A396-439AC7D35B75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DDE4195-8210-AE7E-D28C-2D1A2D98B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C12A988-C8B6-A1A5-08C9-9689ABE0D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DA9A-68D4-485F-8B17-5E78E43E643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66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209D99-8936-C7E1-1697-8246DF9EC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C140732-8974-98CD-02C0-09C735E935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59F66E-D3E7-897A-C08F-694B00298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1FB1-12B6-4604-A396-439AC7D35B75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A49BA7C-32F4-2859-DC51-6333AD947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0238C8F-F2FA-D83C-E987-BDA71F9BB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DA9A-68D4-485F-8B17-5E78E43E643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373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602826-3A63-5436-1AE9-46CB4E8FD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F6F743-9A94-6649-232D-2109EBDEF4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F6F5571-CF90-4F35-8D04-728BA6AA59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62164D8-891A-43F4-4703-7EBA6D8D9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1FB1-12B6-4604-A396-439AC7D35B75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545F0D3-D69D-DF50-32E7-706371F94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940BF44-D3C9-5FE4-4F63-C660578C4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DA9A-68D4-485F-8B17-5E78E43E643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592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9FA07A-62FB-4A72-BF3E-E51956463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640DFF3-35EB-AA50-DEDD-B23EF73F0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C19E4CF-467D-E0D0-431E-095DA0383C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C7B129F-052E-315B-D7EB-5818FFD280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6179543-CE71-ED00-E237-9DAD46E8E0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F5AF61B-A038-5A69-C568-9C2F165CA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1FB1-12B6-4604-A396-439AC7D35B75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3A9ADC8-88BB-C170-1516-58CC4542F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00DA10A-A09D-A68F-C1A5-403009354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DA9A-68D4-485F-8B17-5E78E43E643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001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0887EB-176B-7170-738B-1EDE242CE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1461AD5-3173-B8BA-5C40-CF6F00E41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1FB1-12B6-4604-A396-439AC7D35B75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3A7FD12-2C60-AEBE-A9B9-1590DE2AD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E25B528-09D3-8911-250D-BA1093FD9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DA9A-68D4-485F-8B17-5E78E43E643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119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68E6982-E1D9-8F61-8155-8F6636812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1FB1-12B6-4604-A396-439AC7D35B75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E05FF29-9E2C-6FC1-4E91-F75949916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EA7723B-AFBC-61B8-220B-B0D04F141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DA9A-68D4-485F-8B17-5E78E43E643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952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551499-5787-5B6B-A086-49EC25484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A91EA8-6464-D324-31D4-89D60DC9E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F59BC31-7C05-55EB-EEA7-1BAD407538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0A7ECED-4475-A215-F8F3-9243F0E4D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1FB1-12B6-4604-A396-439AC7D35B75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57AD9FB-92DF-E408-4490-DD6DE502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B7E9361-0479-B5D6-5460-7E4438BBA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DA9A-68D4-485F-8B17-5E78E43E643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188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116567-DA81-08BC-C9BD-2928C7E98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DC059E6-8FEF-808B-AD4D-EC9B86B478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40C7A59-3D57-431E-609D-27DBC16C85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BF4A2A0-5194-9BFC-A7D9-8E3FF3F02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1FB1-12B6-4604-A396-439AC7D35B75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92A6B48-09FA-CE72-93B6-F542C13C0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D76F00E-045D-FD18-AD56-D4F29EC69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DA9A-68D4-485F-8B17-5E78E43E643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3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4B2FE7C-E5AF-815B-7B47-F64916482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8A7A4FA-4612-7509-0E81-D602BAD513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D62F11-138C-C174-1469-C72148C7E0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A1FB1-12B6-4604-A396-439AC7D35B75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D71E1E-E2BE-3393-CD8B-6D962D12BF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E9A0798-1DE2-DA95-AEE3-C9E2C6D6BB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4DA9A-68D4-485F-8B17-5E78E43E643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279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B19A18B6-3699-8D21-7616-C26F68B4C8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99164" y="1380649"/>
            <a:ext cx="2709732" cy="203229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DBE619C-7178-27FF-4996-5387D8DC7D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60209" y="1396701"/>
            <a:ext cx="2709732" cy="2032299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3EB6FF2D-6EF5-937A-29B3-208479329F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11878" y="3445053"/>
            <a:ext cx="2709732" cy="203229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85CD54F4-BA7F-8462-44C4-E5B5A3EBA8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60209" y="3445053"/>
            <a:ext cx="2709732" cy="2032299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DFEAF44B-5884-460F-8E2A-8FEB8B004E20}"/>
              </a:ext>
            </a:extLst>
          </p:cNvPr>
          <p:cNvSpPr txBox="1"/>
          <p:nvPr/>
        </p:nvSpPr>
        <p:spPr>
          <a:xfrm>
            <a:off x="3310859" y="1253611"/>
            <a:ext cx="957706" cy="287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70" b="1" dirty="0"/>
              <a:t>t = 0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EC0D87D-BD14-1C89-D5F3-3F65DDDBBC5F}"/>
              </a:ext>
            </a:extLst>
          </p:cNvPr>
          <p:cNvSpPr txBox="1"/>
          <p:nvPr/>
        </p:nvSpPr>
        <p:spPr>
          <a:xfrm>
            <a:off x="6175181" y="1251537"/>
            <a:ext cx="957706" cy="287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70" b="1" dirty="0"/>
              <a:t>t = t</a:t>
            </a:r>
            <a:r>
              <a:rPr lang="en-US" sz="1270" b="1" baseline="-25000" dirty="0"/>
              <a:t>1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47D8576-FF62-7227-CF4C-676DD5B1A6B4}"/>
              </a:ext>
            </a:extLst>
          </p:cNvPr>
          <p:cNvSpPr txBox="1"/>
          <p:nvPr/>
        </p:nvSpPr>
        <p:spPr>
          <a:xfrm>
            <a:off x="3310859" y="3301963"/>
            <a:ext cx="957706" cy="287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70" b="1" dirty="0"/>
              <a:t>t = t</a:t>
            </a:r>
            <a:r>
              <a:rPr lang="en-US" sz="1270" b="1" baseline="-25000" dirty="0"/>
              <a:t>2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D0FE818-DED2-D136-5C6C-0AEE74A6377C}"/>
              </a:ext>
            </a:extLst>
          </p:cNvPr>
          <p:cNvSpPr txBox="1"/>
          <p:nvPr/>
        </p:nvSpPr>
        <p:spPr>
          <a:xfrm>
            <a:off x="6175181" y="3301962"/>
            <a:ext cx="957706" cy="287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70" b="1" dirty="0"/>
              <a:t>t = t</a:t>
            </a:r>
            <a:r>
              <a:rPr lang="en-US" sz="1270" b="1" baseline="-250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675482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Panorámica</PresentationFormat>
  <Paragraphs>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ivan.garciav@upm.es</dc:creator>
  <cp:lastModifiedBy>ivan.garciav@upm.es</cp:lastModifiedBy>
  <cp:revision>1</cp:revision>
  <dcterms:created xsi:type="dcterms:W3CDTF">2023-06-25T10:40:59Z</dcterms:created>
  <dcterms:modified xsi:type="dcterms:W3CDTF">2023-06-25T10:41:07Z</dcterms:modified>
</cp:coreProperties>
</file>