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ADA79-534D-6E59-DA29-3DDB8A964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43227C-79E5-36B7-F74A-6EC752614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2B90-9A16-3041-3557-BF17026C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CFFE-02F5-4B06-A7D3-0A1D2A7E4D4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FECCE6-C642-87E8-F703-81F51F21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F4693D-6565-4AB1-C4BD-4139B933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83AC-2A28-441B-8089-AA1A1CEA19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FCE2-3CA1-1855-8027-E173CB14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592C8D-0DAA-982E-7C5B-A4EC3B0A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A8A7E3-932C-05E4-C755-445D211D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CFFE-02F5-4B06-A7D3-0A1D2A7E4D4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03D30-1568-1F8C-B225-B56C2F24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9AB27D-6654-B9C5-0D4E-C809D291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83AC-2A28-441B-8089-AA1A1CEA19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D4DD1B-7062-4099-D582-D554D0A5F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4A2085-EB76-4365-2774-D67C49428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F73481-5246-EC10-4F93-648B16FF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CFFE-02F5-4B06-A7D3-0A1D2A7E4D4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687C4-B0E7-60B9-F378-EEBE904F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A6A03-62F2-445E-5EC3-655E3BF0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83AC-2A28-441B-8089-AA1A1CEA19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78E47-DC41-B83C-CA01-5D168863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3BB67-8CDA-F81C-8830-191C628C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378AB-DD33-57C8-DD38-22F1D914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CFFE-02F5-4B06-A7D3-0A1D2A7E4D4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5771D-4334-B970-1E19-0F14DDAB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1697C-6F19-D9F5-9C51-3A01961B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83AC-2A28-441B-8089-AA1A1CEA19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0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A4265-C6DF-E573-BC26-56E2FE05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0CD9B5-6792-3A4A-61B2-28371D32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400041-B0C2-DA54-1EB6-0362BD9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CFFE-02F5-4B06-A7D3-0A1D2A7E4D4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10A1E-7A98-4D7E-DB28-8FA06B2C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F2830-24DA-74EF-4CD7-652DF3EE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83AC-2A28-441B-8089-AA1A1CEA19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3960F-497A-EFF2-F747-C1236453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82D9B-B0FC-0961-33C9-A931424B0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1742CD-E27D-3765-1DB5-195B36EE6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4536D0-805F-7788-C39A-136EC53D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CFFE-02F5-4B06-A7D3-0A1D2A7E4D4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723F40-1C9B-2F33-AE30-7F53DA12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DA484A-5B4E-E6BD-6DDD-52B791D0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83AC-2A28-441B-8089-AA1A1CEA19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07085-EB31-1852-CB10-AFC98351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44F76-0ABA-D758-C022-B279DB37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280040-03A9-B964-DEBD-2117D7AC7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B7B045-CE0F-377E-1B30-16156C42D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87FF11-3E8A-5BB5-A1C7-0845B6A56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582C41-31C8-5017-C138-D5EA41BF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CFFE-02F5-4B06-A7D3-0A1D2A7E4D4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1BC1D8-44EC-FF82-DD8F-118ED54E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C70DB6-83B4-04AE-6E0F-087ABA2D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83AC-2A28-441B-8089-AA1A1CEA19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1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8FBF6-A7BD-E10E-9797-96D9598F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9ACB97-2935-1AB2-B177-D335B42E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CFFE-02F5-4B06-A7D3-0A1D2A7E4D4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0DC30F-7778-6909-7416-635BC2DC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F02FDD-A04C-F026-E1D5-E308AE50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83AC-2A28-441B-8089-AA1A1CEA19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7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D3901D-DB5D-914E-6094-A9273030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CFFE-02F5-4B06-A7D3-0A1D2A7E4D4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800F87-2D88-90C1-1BF4-A5DBE1C3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3F8C31-A3D3-BC52-61F6-7C1BD39E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83AC-2A28-441B-8089-AA1A1CEA19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6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4EF25-81FB-AF21-33D7-AF493AE0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A88DAA-D40B-B2CA-4E62-A82A4419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14DB8E-4AB9-9711-32F1-2C4EFBCC3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E4634-A82D-7D89-B3FE-3339A8AB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CFFE-02F5-4B06-A7D3-0A1D2A7E4D4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05BFE-2E80-5151-1746-4243D59D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17D56B-E1E4-EE95-3CC9-EE0471C7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83AC-2A28-441B-8089-AA1A1CEA19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9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E5C83-C621-FA8F-2B27-A361CC59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1CF0D4-C588-E092-CE1A-981FB0408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11398-6279-AFC6-562B-FE34F3564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B9F59B-ECDA-DE84-364D-8AAE05E1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CFFE-02F5-4B06-A7D3-0A1D2A7E4D4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B57297-AE9B-75AE-1D3B-BB48AC74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809E4D-B1DC-AACE-4F35-D4894EB4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283AC-2A28-441B-8089-AA1A1CEA19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611270-4C54-20C2-C9A7-10A77C5A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E54763-A2A5-CEF6-77B7-0A4EB6EF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33AC6-5AC1-DDC3-DBE1-731D1C03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CFFE-02F5-4B06-A7D3-0A1D2A7E4D4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C53B8-CEAA-49D1-73E8-595784468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CCF1B-93DB-4E36-E6E7-91D51C49F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283AC-2A28-441B-8089-AA1A1CEA19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9382F77-DFE3-E775-6263-E0DCA69CB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68" y="2300087"/>
            <a:ext cx="2838411" cy="2257827"/>
          </a:xfrm>
          <a:prstGeom prst="rect">
            <a:avLst/>
          </a:prstGeo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167DAA73-B857-66DF-1A3C-1A4BBAD60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300087"/>
            <a:ext cx="2838411" cy="22578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55AFECF-ADAA-D938-8985-FD065C240999}"/>
              </a:ext>
            </a:extLst>
          </p:cNvPr>
          <p:cNvSpPr txBox="1"/>
          <p:nvPr/>
        </p:nvSpPr>
        <p:spPr>
          <a:xfrm>
            <a:off x="2944666" y="2300086"/>
            <a:ext cx="188524" cy="26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43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B76982-D546-3CB7-82EB-A4714D009E98}"/>
              </a:ext>
            </a:extLst>
          </p:cNvPr>
          <p:cNvSpPr txBox="1"/>
          <p:nvPr/>
        </p:nvSpPr>
        <p:spPr>
          <a:xfrm>
            <a:off x="6103059" y="2300086"/>
            <a:ext cx="186494" cy="26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43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88199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2023-06-25T10:42:21Z</dcterms:created>
  <dcterms:modified xsi:type="dcterms:W3CDTF">2023-06-25T10:42:30Z</dcterms:modified>
</cp:coreProperties>
</file>