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0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78" y="10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E05C10-1573-3668-733E-24FFCB908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327BF4-8562-9DBD-E619-9968384154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AEEA3F-89D8-0138-7A09-9FFA7DEE1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048126-4C1B-437D-E59E-524A6BB47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484D59-BFCC-EEF8-73E4-3F3881FB8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1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EA1404-2B06-DD68-B494-28F5015CE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CA2C4D-9226-4BF5-A1A4-000046117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20A173-6CD2-FF12-787B-278AECFE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54538B-FE8E-4147-1391-905A84E5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780E2C-5E03-C1A8-7E22-A5252833B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590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07AD6A-6B76-F44B-091A-AA6F1D8CAE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991298E-65AC-FEA8-2D63-7D0CCB81D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EA0683-461E-5669-AB56-C9AE45D0D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324BE66-4C17-1BC0-EF4D-0743E737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8B2CF1-3ED4-9F87-BDBB-FF048174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79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10443-B07E-48F4-C28B-E6F422C88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C0EE90-57ED-A3E9-AB14-955E1CB8F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796F9F-16B0-C4A7-6DEC-4BC8CDB24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2A817C-D93B-7E0A-833B-BFA0222C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E16244-2806-6B7F-21AC-F5807C438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7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93DD4-A90C-7E8B-E81C-C86A58C3A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2C816A-320E-E9BB-9AF9-02438EFBDB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A7D4D6-CD67-DC66-36B0-42A723D05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FB0A3F-08C6-F5A0-44F7-D02A798D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5B61FE-1D4E-A5D6-83BD-D33F64AF9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45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80881-25A0-F259-FD08-B516F72D7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F8B972-4EA4-830B-7DEB-CCC4497A2A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F02644-44AA-E04A-E00A-752578DE2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A7032E9-DB9D-3D94-B168-2E38C5115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C6CAF5-AEFA-A57E-93DE-CC29641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71601C2-FC2A-B676-860A-1FD0FCB9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8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F4B97-737F-64CF-D463-B5AA02297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8D38EA0-6629-6BA6-6A99-50AB878A1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E97056C-2E13-B658-847B-A0C9F022B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8045C69-40CC-5857-85FF-2925C58323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E206C0-AADF-80A7-125C-CB1F062FF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91D0190-25BE-768B-F559-9FF2E59FF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4FA9182-DBB9-ED09-5474-B191D366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E5D7541-E57F-4775-9AF7-A003073F7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158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CCD4B-3646-1876-F345-EE7036D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6562935-B732-663D-5232-E05BEF2F8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D1CAC6-3538-FD94-7883-E85C30B13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2D64615-1223-22E3-20B5-2A5F5363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5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BC5A773-6DA1-058F-815F-968BF5E6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153952-AB2B-6F13-82BB-2C63A4EA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4E704-B944-2FB6-707D-EAC29A1E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7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C2119-C86A-5F19-8962-0ADF9CAC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F95E30-59E7-D199-3CF9-86444A55E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AAED9C7-205C-73E4-C689-0AA3E75FA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5D59044-8C07-1371-8593-7F5461A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483AECE-9FAD-0092-B23D-F657E1DE6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DEB878-B1DC-AF24-A288-F1485988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30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80050F-9E3E-1B41-8168-62F16FFB3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8DA2835-7A98-5F5A-98AA-B237D9D90D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70AF00A-8C01-B702-995A-C3D89786CE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5169598-3AB9-5482-AC4C-E7554DB9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B22579-EA06-2876-6F3A-C089DE10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09FCFE-F5F4-7182-9058-69F7C4B8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49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F39955A-88CF-6F42-A8C8-8EB0D2F7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AC5A9E-192F-6BB4-E1BF-02C6BD1E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FD4AA-B181-69B2-AEB1-3030D3B39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0E965-8539-47BB-94E5-5D5F80CB8CAB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6E3AAB2-4073-126D-B1DD-2F193D7BF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289854-2694-B7EB-9189-F1B8DBB09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7EC7-05A4-483D-84A9-7589CB249D2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05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o 3">
            <a:extLst>
              <a:ext uri="{FF2B5EF4-FFF2-40B4-BE49-F238E27FC236}">
                <a16:creationId xmlns:a16="http://schemas.microsoft.com/office/drawing/2014/main" id="{698AB227-CA35-25B9-48B7-BBBF8C7E49F3}"/>
              </a:ext>
            </a:extLst>
          </p:cNvPr>
          <p:cNvSpPr/>
          <p:nvPr/>
        </p:nvSpPr>
        <p:spPr>
          <a:xfrm>
            <a:off x="3832558" y="2147186"/>
            <a:ext cx="2765950" cy="1473057"/>
          </a:xfrm>
          <a:prstGeom prst="cube">
            <a:avLst>
              <a:gd name="adj" fmla="val 55943"/>
            </a:avLst>
          </a:prstGeom>
          <a:solidFill>
            <a:srgbClr val="BDBDBD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EA44488-E3B6-4D95-90F9-475757854F47}"/>
              </a:ext>
            </a:extLst>
          </p:cNvPr>
          <p:cNvSpPr txBox="1"/>
          <p:nvPr/>
        </p:nvSpPr>
        <p:spPr>
          <a:xfrm>
            <a:off x="3726597" y="2233941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A8BE92-170C-A0D9-3C52-A31302BA16F9}"/>
              </a:ext>
            </a:extLst>
          </p:cNvPr>
          <p:cNvSpPr/>
          <p:nvPr/>
        </p:nvSpPr>
        <p:spPr>
          <a:xfrm>
            <a:off x="3832558" y="2970770"/>
            <a:ext cx="1962761" cy="649473"/>
          </a:xfrm>
          <a:prstGeom prst="rect">
            <a:avLst/>
          </a:prstGeom>
          <a:pattFill prst="wdUpDiag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26DF46C-64B2-E930-EC6B-70BF3FAB9032}"/>
              </a:ext>
            </a:extLst>
          </p:cNvPr>
          <p:cNvSpPr txBox="1"/>
          <p:nvPr/>
        </p:nvSpPr>
        <p:spPr>
          <a:xfrm>
            <a:off x="4564073" y="3133076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i="1" dirty="0"/>
              <a:t>A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DD749C7-C407-D4DF-24F6-D7F33B8A8CCB}"/>
              </a:ext>
            </a:extLst>
          </p:cNvPr>
          <p:cNvCxnSpPr/>
          <p:nvPr/>
        </p:nvCxnSpPr>
        <p:spPr>
          <a:xfrm flipV="1">
            <a:off x="3693296" y="2147186"/>
            <a:ext cx="825500" cy="8235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1EBD374E-45B3-95E8-614F-923CD6DDAC42}"/>
              </a:ext>
            </a:extLst>
          </p:cNvPr>
          <p:cNvSpPr/>
          <p:nvPr/>
        </p:nvSpPr>
        <p:spPr>
          <a:xfrm rot="18881594">
            <a:off x="4610386" y="2305341"/>
            <a:ext cx="1074980" cy="452680"/>
          </a:xfrm>
          <a:prstGeom prst="rightArrow">
            <a:avLst/>
          </a:prstGeom>
          <a:solidFill>
            <a:srgbClr val="4472C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 err="1"/>
              <a:t>Current</a:t>
            </a:r>
            <a:r>
              <a:rPr lang="es-ES" sz="1200" dirty="0"/>
              <a:t> </a:t>
            </a:r>
            <a:r>
              <a:rPr lang="es-ES" sz="1200" dirty="0" err="1"/>
              <a:t>flow</a:t>
            </a:r>
            <a:endParaRPr lang="es-ES" sz="1200" dirty="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9D9A429-C74D-7C38-A57C-7A5CA9F8B111}"/>
              </a:ext>
            </a:extLst>
          </p:cNvPr>
          <p:cNvCxnSpPr>
            <a:cxnSpLocks/>
          </p:cNvCxnSpPr>
          <p:nvPr/>
        </p:nvCxnSpPr>
        <p:spPr>
          <a:xfrm>
            <a:off x="3832557" y="3716711"/>
            <a:ext cx="1951607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92CBD95-1460-19AD-2932-056A3573B4D5}"/>
              </a:ext>
            </a:extLst>
          </p:cNvPr>
          <p:cNvSpPr txBox="1"/>
          <p:nvPr/>
        </p:nvSpPr>
        <p:spPr>
          <a:xfrm>
            <a:off x="4655827" y="3714233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W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AB80F54-1493-C321-8B22-CD073FCB400E}"/>
              </a:ext>
            </a:extLst>
          </p:cNvPr>
          <p:cNvCxnSpPr>
            <a:cxnSpLocks/>
          </p:cNvCxnSpPr>
          <p:nvPr/>
        </p:nvCxnSpPr>
        <p:spPr>
          <a:xfrm>
            <a:off x="3730367" y="2970770"/>
            <a:ext cx="0" cy="64947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9C8545E4-8D86-EBAE-7839-550A90AB4EDC}"/>
              </a:ext>
            </a:extLst>
          </p:cNvPr>
          <p:cNvSpPr txBox="1"/>
          <p:nvPr/>
        </p:nvSpPr>
        <p:spPr>
          <a:xfrm>
            <a:off x="3263938" y="3108467"/>
            <a:ext cx="499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i="1" dirty="0"/>
              <a:t>h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63D4D2-A76C-8C2D-906B-448667FAC22C}"/>
              </a:ext>
            </a:extLst>
          </p:cNvPr>
          <p:cNvSpPr txBox="1"/>
          <p:nvPr/>
        </p:nvSpPr>
        <p:spPr>
          <a:xfrm>
            <a:off x="4608952" y="1660019"/>
            <a:ext cx="2026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L</a:t>
            </a:r>
            <a:r>
              <a:rPr lang="en-US" dirty="0"/>
              <a:t> = </a:t>
            </a:r>
            <a:r>
              <a:rPr lang="en-US" i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26856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2023-06-25T10:44:24Z</dcterms:created>
  <dcterms:modified xsi:type="dcterms:W3CDTF">2023-06-25T10:44:30Z</dcterms:modified>
</cp:coreProperties>
</file>