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73D7-4369-4F0C-BA17-F243B9B656AC}" type="datetimeFigureOut">
              <a:rPr lang="es-ES" smtClean="0"/>
              <a:t>25/06/2023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877F-DA79-4C59-A651-FE3E44D818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949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73D7-4369-4F0C-BA17-F243B9B656AC}" type="datetimeFigureOut">
              <a:rPr lang="es-ES" smtClean="0"/>
              <a:t>25/06/2023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877F-DA79-4C59-A651-FE3E44D818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52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73D7-4369-4F0C-BA17-F243B9B656AC}" type="datetimeFigureOut">
              <a:rPr lang="es-ES" smtClean="0"/>
              <a:t>25/06/2023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877F-DA79-4C59-A651-FE3E44D818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691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73D7-4369-4F0C-BA17-F243B9B656AC}" type="datetimeFigureOut">
              <a:rPr lang="es-ES" smtClean="0"/>
              <a:t>25/06/2023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877F-DA79-4C59-A651-FE3E44D818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411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73D7-4369-4F0C-BA17-F243B9B656AC}" type="datetimeFigureOut">
              <a:rPr lang="es-ES" smtClean="0"/>
              <a:t>25/06/2023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877F-DA79-4C59-A651-FE3E44D818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315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73D7-4369-4F0C-BA17-F243B9B656AC}" type="datetimeFigureOut">
              <a:rPr lang="es-ES" smtClean="0"/>
              <a:t>25/06/2023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877F-DA79-4C59-A651-FE3E44D818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213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73D7-4369-4F0C-BA17-F243B9B656AC}" type="datetimeFigureOut">
              <a:rPr lang="es-ES" smtClean="0"/>
              <a:t>25/06/2023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877F-DA79-4C59-A651-FE3E44D818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844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73D7-4369-4F0C-BA17-F243B9B656AC}" type="datetimeFigureOut">
              <a:rPr lang="es-ES" smtClean="0"/>
              <a:t>25/06/2023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877F-DA79-4C59-A651-FE3E44D818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301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73D7-4369-4F0C-BA17-F243B9B656AC}" type="datetimeFigureOut">
              <a:rPr lang="es-ES" smtClean="0"/>
              <a:t>25/06/2023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877F-DA79-4C59-A651-FE3E44D818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281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73D7-4369-4F0C-BA17-F243B9B656AC}" type="datetimeFigureOut">
              <a:rPr lang="es-ES" smtClean="0"/>
              <a:t>25/06/2023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877F-DA79-4C59-A651-FE3E44D818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4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73D7-4369-4F0C-BA17-F243B9B656AC}" type="datetimeFigureOut">
              <a:rPr lang="es-ES" smtClean="0"/>
              <a:t>25/06/2023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877F-DA79-4C59-A651-FE3E44D818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538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773D7-4369-4F0C-BA17-F243B9B656AC}" type="datetimeFigureOut">
              <a:rPr lang="es-ES" smtClean="0"/>
              <a:t>25/06/2023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D877F-DA79-4C59-A651-FE3E44D818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412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digital de una ciudad&#10;&#10;Descripción generada automáticamente">
            <a:extLst>
              <a:ext uri="{FF2B5EF4-FFF2-40B4-BE49-F238E27FC236}">
                <a16:creationId xmlns:a16="http://schemas.microsoft.com/office/drawing/2014/main" id="{220E3344-6370-B1F2-366D-B6A6754B85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0"/>
          <a:stretch/>
        </p:blipFill>
        <p:spPr>
          <a:xfrm>
            <a:off x="3856399" y="3442734"/>
            <a:ext cx="2655525" cy="22220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67EA97D-4DA7-AAA9-92E5-7E1A03E88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606" y="3450775"/>
            <a:ext cx="2090394" cy="242297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39B068A-06CF-6256-9CDC-67C1AA14A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397" y="5702064"/>
            <a:ext cx="2485382" cy="326413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2EB866C-087D-E49F-D02D-D3B6D7AA45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85"/>
          <a:stretch/>
        </p:blipFill>
        <p:spPr>
          <a:xfrm>
            <a:off x="6370475" y="5895292"/>
            <a:ext cx="2265525" cy="306455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08732E5-4A43-333B-1342-4B96A5DF54A7}"/>
              </a:ext>
            </a:extLst>
          </p:cNvPr>
          <p:cNvSpPr txBox="1"/>
          <p:nvPr/>
        </p:nvSpPr>
        <p:spPr>
          <a:xfrm>
            <a:off x="3859572" y="3445909"/>
            <a:ext cx="21560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600" dirty="0"/>
              <a:t>b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A042BC4-2720-5910-57DC-BD85D548EE73}"/>
              </a:ext>
            </a:extLst>
          </p:cNvPr>
          <p:cNvSpPr txBox="1"/>
          <p:nvPr/>
        </p:nvSpPr>
        <p:spPr>
          <a:xfrm>
            <a:off x="6545606" y="3448284"/>
            <a:ext cx="21560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400" dirty="0"/>
              <a:t>c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84487DA-9055-C973-617C-1328CB09BCA1}"/>
              </a:ext>
            </a:extLst>
          </p:cNvPr>
          <p:cNvSpPr txBox="1"/>
          <p:nvPr/>
        </p:nvSpPr>
        <p:spPr>
          <a:xfrm>
            <a:off x="3859572" y="5707036"/>
            <a:ext cx="21560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600" dirty="0"/>
              <a:t>d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2AF2638-09B2-5E5D-FD52-F837CCBD2252}"/>
              </a:ext>
            </a:extLst>
          </p:cNvPr>
          <p:cNvSpPr txBox="1"/>
          <p:nvPr/>
        </p:nvSpPr>
        <p:spPr>
          <a:xfrm>
            <a:off x="6366230" y="5899151"/>
            <a:ext cx="21560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600" dirty="0"/>
              <a:t>e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C191720-9D2B-E2C3-EEF4-88E238B2BA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3956" y="185550"/>
            <a:ext cx="5048238" cy="315144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5E70B3F-7BDE-05B3-DAA4-CC74BFDB1F58}"/>
              </a:ext>
            </a:extLst>
          </p:cNvPr>
          <p:cNvSpPr txBox="1"/>
          <p:nvPr/>
        </p:nvSpPr>
        <p:spPr>
          <a:xfrm>
            <a:off x="3618853" y="224911"/>
            <a:ext cx="21560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6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631071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1823</TotalTime>
  <Words>5</Words>
  <Application>Microsoft Office PowerPoint</Application>
  <PresentationFormat>Personalizado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ivan.garciav@upm.es</dc:creator>
  <cp:lastModifiedBy>ivan.garciav@upm.es</cp:lastModifiedBy>
  <cp:revision>39</cp:revision>
  <dcterms:created xsi:type="dcterms:W3CDTF">2022-08-18T13:25:44Z</dcterms:created>
  <dcterms:modified xsi:type="dcterms:W3CDTF">2023-06-25T10:24:35Z</dcterms:modified>
</cp:coreProperties>
</file>