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7DD3-843B-A284-11B1-3B5A466700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4C43A5-BB14-BFF9-2B49-63923D44A0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F641F-503A-10C0-5680-8C4D87DF7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45DDC8E-E948-A75F-01F4-3DCC1DF1C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F0694D-A7D4-65C8-E935-034C70E0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B710E-6273-399F-771D-A950B183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AC3F4D-A3F2-C435-E988-518BD4B91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0C51E6-F276-BCE4-8162-365979788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755913-4765-8162-D845-A1708D9D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71CFEC-0704-B701-19A2-82E2D1048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818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BB4245-5E1E-5300-A9D1-76A13E57B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0FE0CF-103B-1F28-50D2-282A3BD24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D6A6E4-C4A4-29F1-8142-A742B6A41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F72767-5EA6-7251-B466-6CBBDB2E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19BBDC-6070-8FEF-91C1-427108B34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8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FAAD52-13F1-98CE-BFAE-C3DAB3F8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FF4797-1EA1-1CC2-EEEB-924FE2E8A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E451DC-11C5-D952-6EDE-72286BF28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C0605-6387-8F05-3E40-CCEAB44C8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03C4F3-2E8C-CB4D-566C-0E2FA7F4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57E7A-EECC-D2CF-AE33-0818D8EB6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D2CF84-523E-8998-CBF4-BFECD1E1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513C64-53FC-3D64-B15A-42DA71A83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865035-BB39-C6C8-59E2-9F851B3A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67DF8D-2A2D-4EE1-5B10-2A61369D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425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DA0A2-2312-43F8-E97F-52F2FDFC7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BF6B0B-BB77-D300-572C-35B71757C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ACC366-C02D-7881-A861-FAA0D18DB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BE0B0FB-2C66-9B84-2CC5-CF779A572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47A89-320B-92E0-7AEE-AE856CAB1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4F1264-3304-C56F-A355-C5D87786F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23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0184A-0CDB-A439-CB71-1E358010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430409-BF5D-CD0A-2929-069F9E9E5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83266-077B-CFE4-2027-642F5F92AD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6A4A9C-E91A-2356-6F1E-83EDA970A9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91B831-7B18-F016-425B-1A8A593583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9B51CE9-DE52-A31E-B19E-018B97F45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8625FB-D6A5-0C9B-1A42-CFDB0B2A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CBC560-1833-DCCA-7B5B-71C45826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73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3641C-E5CA-2FED-FEE2-1818CDFD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7AEE28-6BEB-EA05-A2EC-DD521ACC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6B97FB-3F1C-BB3D-E1E2-608FC224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03A2A84-4E0C-627F-6199-EAFD885B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4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32338B-B982-98CB-8CF3-D34F66AB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4FF06D3-DE35-0850-65FA-E299C14B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D35D8F-A325-C1C2-31DF-98B06108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574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3CDBD6-7C9F-7FBF-D8BF-54644240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7FE522-2ED7-9465-16AC-86E878A64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6E91341-4D3C-A039-56F4-76CF485A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DE715A-1700-A4E2-0CAE-3CB215AF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F5C9C4-6C9B-FF9D-5FE6-6E75C519B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93E4A2-34AC-8301-B4CF-CDCB0067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5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B9C3F-5908-4F45-E084-DE79C32A4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874068-EB7D-A4A0-62D1-4BC3FBC79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EEBBF8-94AB-F464-FE1F-2B9D0275E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2DF95DB-DCCB-B140-7AA0-AB6E2C557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E58922-5326-4A9B-2550-D6036ACD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80DBA76-378D-34FC-41DE-4D5F1B638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0B547F3-967F-57AD-8C95-E9E9D9230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78F9BF2-BFC5-CA99-89FA-B87433115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ACE73-E176-5C5B-12AA-3E04D9E47C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D00BB-45FE-4914-BD43-CDCE17793386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B4D36B-DAA4-59B7-1A48-F5EB029CC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F84ED-7974-39FA-2739-D14278E20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5E167-4555-42C9-A1A6-0405B0B4CEC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30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Gráfico&#10;&#10;Descripción generada automáticamente">
            <a:extLst>
              <a:ext uri="{FF2B5EF4-FFF2-40B4-BE49-F238E27FC236}">
                <a16:creationId xmlns:a16="http://schemas.microsoft.com/office/drawing/2014/main" id="{7BC680D1-B0BB-01CD-E83F-736138862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704" y="1621543"/>
            <a:ext cx="3224587" cy="3483948"/>
          </a:xfrm>
          <a:prstGeom prst="rect">
            <a:avLst/>
          </a:prstGeom>
        </p:spPr>
      </p:pic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9926784E-EF72-D200-4E14-7D0B2C4D5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291" y="4022352"/>
            <a:ext cx="1161314" cy="890340"/>
          </a:xfrm>
          <a:prstGeom prst="rect">
            <a:avLst/>
          </a:prstGeom>
        </p:spPr>
      </p:pic>
      <p:pic>
        <p:nvPicPr>
          <p:cNvPr id="9" name="Imagen 8" descr="Imagen que contiene ladrillo&#10;&#10;Descripción generada automáticamente">
            <a:extLst>
              <a:ext uri="{FF2B5EF4-FFF2-40B4-BE49-F238E27FC236}">
                <a16:creationId xmlns:a16="http://schemas.microsoft.com/office/drawing/2014/main" id="{86D5D72F-83A9-5D1E-9563-1BABE573E1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4"/>
          <a:stretch/>
        </p:blipFill>
        <p:spPr>
          <a:xfrm>
            <a:off x="6278963" y="1937611"/>
            <a:ext cx="1161314" cy="8296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0C17C6-20AF-C2EC-EF65-D22004E868C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50" t="6737" r="11426" b="6024"/>
          <a:stretch/>
        </p:blipFill>
        <p:spPr>
          <a:xfrm>
            <a:off x="6411653" y="3046296"/>
            <a:ext cx="889837" cy="77672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9FFBEE3-BC85-0FEC-3621-6947853720E8}"/>
              </a:ext>
            </a:extLst>
          </p:cNvPr>
          <p:cNvSpPr txBox="1"/>
          <p:nvPr/>
        </p:nvSpPr>
        <p:spPr>
          <a:xfrm>
            <a:off x="6339292" y="1731012"/>
            <a:ext cx="825017" cy="229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9" dirty="0">
                <a:latin typeface="Arial" panose="020B0604020202020204" pitchFamily="34" charset="0"/>
                <a:cs typeface="Arial" panose="020B0604020202020204" pitchFamily="34" charset="0"/>
              </a:rPr>
              <a:t>No ARC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F79613C7-9CE1-26F9-1350-05588E08515C}"/>
              </a:ext>
            </a:extLst>
          </p:cNvPr>
          <p:cNvSpPr txBox="1"/>
          <p:nvPr/>
        </p:nvSpPr>
        <p:spPr>
          <a:xfrm>
            <a:off x="6306079" y="2841676"/>
            <a:ext cx="1088952" cy="36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9" dirty="0">
                <a:latin typeface="Arial" panose="020B0604020202020204" pitchFamily="34" charset="0"/>
                <a:cs typeface="Arial" panose="020B0604020202020204" pitchFamily="34" charset="0"/>
              </a:rPr>
              <a:t>Optimal </a:t>
            </a:r>
            <a:r>
              <a:rPr lang="en-US" sz="889" dirty="0" err="1">
                <a:latin typeface="Arial" panose="020B0604020202020204" pitchFamily="34" charset="0"/>
                <a:cs typeface="Arial" panose="020B0604020202020204" pitchFamily="34" charset="0"/>
              </a:rPr>
              <a:t>SiNx</a:t>
            </a:r>
            <a:r>
              <a:rPr lang="en-US" sz="889" dirty="0">
                <a:latin typeface="Arial" panose="020B0604020202020204" pitchFamily="34" charset="0"/>
                <a:cs typeface="Arial" panose="020B0604020202020204" pitchFamily="34" charset="0"/>
              </a:rPr>
              <a:t> ARC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2C7D9F5-F6D0-902C-87C8-E6B17D2CE1F0}"/>
              </a:ext>
            </a:extLst>
          </p:cNvPr>
          <p:cNvSpPr txBox="1"/>
          <p:nvPr/>
        </p:nvSpPr>
        <p:spPr>
          <a:xfrm>
            <a:off x="6375472" y="3861344"/>
            <a:ext cx="1088952" cy="365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9" dirty="0">
                <a:latin typeface="Arial" panose="020B0604020202020204" pitchFamily="34" charset="0"/>
                <a:cs typeface="Arial" panose="020B0604020202020204" pitchFamily="34" charset="0"/>
              </a:rPr>
              <a:t>“Wrong” </a:t>
            </a:r>
            <a:r>
              <a:rPr lang="en-US" sz="889" dirty="0" err="1">
                <a:latin typeface="Arial" panose="020B0604020202020204" pitchFamily="34" charset="0"/>
                <a:cs typeface="Arial" panose="020B0604020202020204" pitchFamily="34" charset="0"/>
              </a:rPr>
              <a:t>SiNx</a:t>
            </a:r>
            <a:r>
              <a:rPr lang="en-US" sz="889" dirty="0">
                <a:latin typeface="Arial" panose="020B0604020202020204" pitchFamily="34" charset="0"/>
                <a:cs typeface="Arial" panose="020B0604020202020204" pitchFamily="34" charset="0"/>
              </a:rPr>
              <a:t> ARC</a:t>
            </a:r>
          </a:p>
        </p:txBody>
      </p:sp>
    </p:spTree>
    <p:extLst>
      <p:ext uri="{BB962C8B-B14F-4D97-AF65-F5344CB8AC3E}">
        <p14:creationId xmlns:p14="http://schemas.microsoft.com/office/powerpoint/2010/main" val="24890231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Panorámica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2023-06-25T10:48:04Z</dcterms:created>
  <dcterms:modified xsi:type="dcterms:W3CDTF">2023-06-25T10:48:10Z</dcterms:modified>
</cp:coreProperties>
</file>