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2AB17-9124-D52A-B693-C3BE1F7C6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C2FD6E-16E6-3C06-26B9-4E5DB9E4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DE289-D6D7-9C55-6F00-43FD0468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133D4D-E1D7-9004-2B74-457F0AFE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AF6D9-E94C-FFAE-7E9B-B08572CB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3EA4-0CCE-03A1-2FEB-84B1E40D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EF297D-CEE9-7472-35D0-84A2793E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3C5A43-28DE-C789-3D28-F37DBDDA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A39DA-A0F5-B802-AF6F-26F46BE8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7DEFC-EF38-3683-2942-8D95EA54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9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9FC32C-94EF-3B9B-F062-708EECBB0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2ABB30-4E33-97FB-8290-6AEC8A515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6FF50-A1E3-6546-6B25-02ACE31B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02D54A-6AD8-02F9-CC90-D75EF95B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0B396-714D-8856-18CD-859FAA0C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AC96-94F9-7483-95FA-66F63813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8E803-FC70-366B-6A64-901D2B38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3298E-F11A-3AB8-E2B9-799EF1E5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A3CE6-0185-EC49-B963-EE22AFA1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40651-48EB-93E1-399C-42A5FCCB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E6741-0461-6DC6-98CE-FB15E951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8E266B-8019-D44C-9C48-4EA1C439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A0319-A586-CDDD-1887-71EB54A8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21C83-2F60-185F-5FE5-1781C9DD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D1C70-EFB5-2FF2-FE19-A623F624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42A74-167A-C331-3325-C4125EED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73C52-62CD-38E6-2905-2E6BD5B28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DC84D6-7386-B3F9-05CA-7AE3C74B4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6FF81-8475-826E-28F6-DE60425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62B7F3-BE45-0311-FD66-C0F40823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DD3C2-8307-5142-26D3-2FBA3077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51B57-3D5C-81FB-A910-8AE22FDB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C98340-87BB-CF32-3C03-82CB2299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CA3C6-52C4-3219-0459-573E4BBA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1D8D78-140E-6C53-BDAE-3747095EA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E698EA-1986-F170-01D1-21567ED4E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B3F22B-2D00-2BBC-A728-304F7CD5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AD2FDB-D15A-AE85-18C4-344AA35B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8D7CC2-B1F1-9E39-00FA-F41A7405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A4F28-F67B-DFC8-9BD0-1D31A55A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21319D-1672-A5AF-BB77-3AFB58A3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D05DCE-F1DE-651D-133A-2832A26A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B73473-57BB-1C31-4239-079C4C2B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91B0E5-CD9E-51C6-9DC4-5DCD1E26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32BD1D-5383-A38D-2983-8EB115A9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119F0-512B-767C-3E58-BD08AF31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1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C23AF-A29D-CE88-7998-07533789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13CBE-789C-B16C-5092-9BA452C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4DCACA-FEC9-17DA-2241-C303B17E6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FC1883-F8BB-A84A-4D57-68150E00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AA4994-0EFE-51C5-2602-A4193333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62085-38DF-F574-0948-A81D43B1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81D39-B3F5-3394-1E8D-7C56DFD5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E98378-CEF9-79AC-7038-EAC58415E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3C8AF5-154F-EA37-CE68-EC559E478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6CCB6E-8BC6-D43B-016D-62ABE720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9A9226-C35E-44EC-ABD5-810754B0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4FA7B2-F11D-8F11-8051-D6D93F58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439DFE-E44A-9648-935D-1EC0F950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67052E-26DB-A410-B618-D682E011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FC739-DAC8-D6A9-A92E-9675095FA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70A2-1343-4EB0-B38B-FB1832899A2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A4D8F-4DBE-1DEF-4991-AFAFE41C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2F565-A979-8987-C053-71C6667F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2B57-5AF1-4F7A-9820-0CD535B60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D90AE256-3B1D-4B0C-ABA0-FA0DF5ED6BC7}"/>
              </a:ext>
            </a:extLst>
          </p:cNvPr>
          <p:cNvSpPr/>
          <p:nvPr/>
        </p:nvSpPr>
        <p:spPr>
          <a:xfrm>
            <a:off x="2134579" y="3384848"/>
            <a:ext cx="1638298" cy="466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364CA47-0FA2-4DB3-AF3C-FD794691AF65}"/>
              </a:ext>
            </a:extLst>
          </p:cNvPr>
          <p:cNvSpPr/>
          <p:nvPr/>
        </p:nvSpPr>
        <p:spPr>
          <a:xfrm>
            <a:off x="3953853" y="3096242"/>
            <a:ext cx="209550" cy="3352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7541439-35C7-4121-B80A-7C43D8AD5827}"/>
              </a:ext>
            </a:extLst>
          </p:cNvPr>
          <p:cNvSpPr/>
          <p:nvPr/>
        </p:nvSpPr>
        <p:spPr>
          <a:xfrm>
            <a:off x="1720240" y="3081003"/>
            <a:ext cx="209550" cy="3352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1DA18F1-0081-4D78-AB1B-95DBDDD38D1C}"/>
              </a:ext>
            </a:extLst>
          </p:cNvPr>
          <p:cNvSpPr/>
          <p:nvPr/>
        </p:nvSpPr>
        <p:spPr>
          <a:xfrm>
            <a:off x="1939315" y="3302932"/>
            <a:ext cx="309564" cy="4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9BEA0ED-6BA8-4791-AC2C-5A09D07403AA}"/>
              </a:ext>
            </a:extLst>
          </p:cNvPr>
          <p:cNvSpPr/>
          <p:nvPr/>
        </p:nvSpPr>
        <p:spPr>
          <a:xfrm>
            <a:off x="3644289" y="3303892"/>
            <a:ext cx="309564" cy="4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8ED5EFE-49C7-4C60-B31A-3FE0D9C6E36C}"/>
              </a:ext>
            </a:extLst>
          </p:cNvPr>
          <p:cNvSpPr/>
          <p:nvPr/>
        </p:nvSpPr>
        <p:spPr>
          <a:xfrm>
            <a:off x="3089455" y="3303892"/>
            <a:ext cx="309564" cy="4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5F52CD-A85D-4051-8AF5-15C9D2142319}"/>
              </a:ext>
            </a:extLst>
          </p:cNvPr>
          <p:cNvSpPr/>
          <p:nvPr/>
        </p:nvSpPr>
        <p:spPr>
          <a:xfrm>
            <a:off x="2511999" y="3300072"/>
            <a:ext cx="309564" cy="4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erda 45">
            <a:extLst>
              <a:ext uri="{FF2B5EF4-FFF2-40B4-BE49-F238E27FC236}">
                <a16:creationId xmlns:a16="http://schemas.microsoft.com/office/drawing/2014/main" id="{6CB36F60-8105-4E1E-8868-B151F93E10A4}"/>
              </a:ext>
            </a:extLst>
          </p:cNvPr>
          <p:cNvSpPr/>
          <p:nvPr/>
        </p:nvSpPr>
        <p:spPr>
          <a:xfrm rot="6862306">
            <a:off x="2035449" y="3165763"/>
            <a:ext cx="185737" cy="195262"/>
          </a:xfrm>
          <a:prstGeom prst="chord">
            <a:avLst>
              <a:gd name="adj1" fmla="val 2700000"/>
              <a:gd name="adj2" fmla="val 160215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FD1A091-5164-4675-B636-D7CC3B0786BE}"/>
              </a:ext>
            </a:extLst>
          </p:cNvPr>
          <p:cNvGrpSpPr/>
          <p:nvPr/>
        </p:nvGrpSpPr>
        <p:grpSpPr>
          <a:xfrm>
            <a:off x="1985360" y="2760420"/>
            <a:ext cx="138195" cy="502501"/>
            <a:chOff x="2130020" y="4385028"/>
            <a:chExt cx="138195" cy="502501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C9669E80-CB09-453A-AABE-BDD3E1F64B3D}"/>
                </a:ext>
              </a:extLst>
            </p:cNvPr>
            <p:cNvSpPr/>
            <p:nvPr/>
          </p:nvSpPr>
          <p:spPr>
            <a:xfrm rot="1749884">
              <a:off x="2222496" y="4385028"/>
              <a:ext cx="45719" cy="333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0B43ABC5-FA91-4AFF-A68A-541843AC9B8F}"/>
                </a:ext>
              </a:extLst>
            </p:cNvPr>
            <p:cNvSpPr/>
            <p:nvPr/>
          </p:nvSpPr>
          <p:spPr>
            <a:xfrm rot="517962">
              <a:off x="2130020" y="4681043"/>
              <a:ext cx="45719" cy="206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A9BCBD8-B298-45DA-BDC4-33E2638E6862}"/>
              </a:ext>
            </a:extLst>
          </p:cNvPr>
          <p:cNvSpPr/>
          <p:nvPr/>
        </p:nvSpPr>
        <p:spPr>
          <a:xfrm>
            <a:off x="5151590" y="3399269"/>
            <a:ext cx="1638298" cy="466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7DC42282-3E97-4C49-83EB-7228568D45BC}"/>
              </a:ext>
            </a:extLst>
          </p:cNvPr>
          <p:cNvSpPr/>
          <p:nvPr/>
        </p:nvSpPr>
        <p:spPr>
          <a:xfrm>
            <a:off x="6970864" y="3110663"/>
            <a:ext cx="209550" cy="3352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08D1EE20-C432-4752-A0F4-AC13CF03BC76}"/>
              </a:ext>
            </a:extLst>
          </p:cNvPr>
          <p:cNvSpPr/>
          <p:nvPr/>
        </p:nvSpPr>
        <p:spPr>
          <a:xfrm>
            <a:off x="4737251" y="3095424"/>
            <a:ext cx="209550" cy="3352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7F290374-EED5-406C-BEA5-3F3B02D2796E}"/>
              </a:ext>
            </a:extLst>
          </p:cNvPr>
          <p:cNvSpPr/>
          <p:nvPr/>
        </p:nvSpPr>
        <p:spPr>
          <a:xfrm>
            <a:off x="4956326" y="3317353"/>
            <a:ext cx="309564" cy="4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E725693-4397-4BCA-9420-C6E8EAAA3520}"/>
              </a:ext>
            </a:extLst>
          </p:cNvPr>
          <p:cNvSpPr/>
          <p:nvPr/>
        </p:nvSpPr>
        <p:spPr>
          <a:xfrm>
            <a:off x="6661300" y="3318313"/>
            <a:ext cx="309564" cy="4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69DACABB-3142-4D7B-AA4D-45A484EDD884}"/>
              </a:ext>
            </a:extLst>
          </p:cNvPr>
          <p:cNvSpPr/>
          <p:nvPr/>
        </p:nvSpPr>
        <p:spPr>
          <a:xfrm>
            <a:off x="6106466" y="3318313"/>
            <a:ext cx="309564" cy="4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CFFB14F0-5A8A-491A-ACD0-0427AA40816A}"/>
              </a:ext>
            </a:extLst>
          </p:cNvPr>
          <p:cNvSpPr/>
          <p:nvPr/>
        </p:nvSpPr>
        <p:spPr>
          <a:xfrm>
            <a:off x="5529010" y="3314493"/>
            <a:ext cx="309564" cy="4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26DB030D-7C8D-444F-A00E-B8DEF36074EA}"/>
              </a:ext>
            </a:extLst>
          </p:cNvPr>
          <p:cNvGrpSpPr/>
          <p:nvPr/>
        </p:nvGrpSpPr>
        <p:grpSpPr>
          <a:xfrm>
            <a:off x="6770757" y="2785502"/>
            <a:ext cx="138195" cy="502501"/>
            <a:chOff x="2130020" y="4385028"/>
            <a:chExt cx="138195" cy="502501"/>
          </a:xfrm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59C76D0F-99D9-4EE7-8446-A68DEF5006E2}"/>
                </a:ext>
              </a:extLst>
            </p:cNvPr>
            <p:cNvSpPr/>
            <p:nvPr/>
          </p:nvSpPr>
          <p:spPr>
            <a:xfrm rot="1749884">
              <a:off x="2222496" y="4385028"/>
              <a:ext cx="45719" cy="333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407209AA-6E13-474E-BC41-291850ED00AA}"/>
                </a:ext>
              </a:extLst>
            </p:cNvPr>
            <p:cNvSpPr/>
            <p:nvPr/>
          </p:nvSpPr>
          <p:spPr>
            <a:xfrm rot="517962">
              <a:off x="2130020" y="4681043"/>
              <a:ext cx="45719" cy="206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3" name="Cuerda 102">
            <a:extLst>
              <a:ext uri="{FF2B5EF4-FFF2-40B4-BE49-F238E27FC236}">
                <a16:creationId xmlns:a16="http://schemas.microsoft.com/office/drawing/2014/main" id="{9C70FF69-5E05-4163-AF1C-B1DE3472B8AB}"/>
              </a:ext>
            </a:extLst>
          </p:cNvPr>
          <p:cNvSpPr/>
          <p:nvPr/>
        </p:nvSpPr>
        <p:spPr>
          <a:xfrm rot="9631494">
            <a:off x="5264258" y="3341243"/>
            <a:ext cx="243308" cy="231969"/>
          </a:xfrm>
          <a:prstGeom prst="chord">
            <a:avLst>
              <a:gd name="adj1" fmla="val 2700000"/>
              <a:gd name="adj2" fmla="val 1042353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Cuerda 103">
            <a:extLst>
              <a:ext uri="{FF2B5EF4-FFF2-40B4-BE49-F238E27FC236}">
                <a16:creationId xmlns:a16="http://schemas.microsoft.com/office/drawing/2014/main" id="{044B9A33-A281-4D63-9747-0199A4DE4711}"/>
              </a:ext>
            </a:extLst>
          </p:cNvPr>
          <p:cNvSpPr/>
          <p:nvPr/>
        </p:nvSpPr>
        <p:spPr>
          <a:xfrm rot="9631494">
            <a:off x="5859391" y="3339013"/>
            <a:ext cx="243308" cy="231969"/>
          </a:xfrm>
          <a:prstGeom prst="chord">
            <a:avLst>
              <a:gd name="adj1" fmla="val 2700000"/>
              <a:gd name="adj2" fmla="val 1042353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Cuerda 104">
            <a:extLst>
              <a:ext uri="{FF2B5EF4-FFF2-40B4-BE49-F238E27FC236}">
                <a16:creationId xmlns:a16="http://schemas.microsoft.com/office/drawing/2014/main" id="{1B12845C-3E88-470C-84FD-131F386ED1BC}"/>
              </a:ext>
            </a:extLst>
          </p:cNvPr>
          <p:cNvSpPr/>
          <p:nvPr/>
        </p:nvSpPr>
        <p:spPr>
          <a:xfrm rot="9631494">
            <a:off x="6415004" y="3341242"/>
            <a:ext cx="243308" cy="231969"/>
          </a:xfrm>
          <a:prstGeom prst="chord">
            <a:avLst>
              <a:gd name="adj1" fmla="val 2700000"/>
              <a:gd name="adj2" fmla="val 1042353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2CAA8C7D-4026-43E8-A770-DEACA8709764}"/>
              </a:ext>
            </a:extLst>
          </p:cNvPr>
          <p:cNvSpPr txBox="1"/>
          <p:nvPr/>
        </p:nvSpPr>
        <p:spPr>
          <a:xfrm>
            <a:off x="1815599" y="2410663"/>
            <a:ext cx="14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squeegee</a:t>
            </a:r>
            <a:endParaRPr lang="es-ES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D6C8890A-8414-48EB-B50C-A7FFF585F37A}"/>
              </a:ext>
            </a:extLst>
          </p:cNvPr>
          <p:cNvSpPr txBox="1"/>
          <p:nvPr/>
        </p:nvSpPr>
        <p:spPr>
          <a:xfrm>
            <a:off x="3140054" y="2746668"/>
            <a:ext cx="92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screen</a:t>
            </a:r>
            <a:endParaRPr lang="es-ES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7191372F-8C04-4D00-A820-C14B16093CCA}"/>
              </a:ext>
            </a:extLst>
          </p:cNvPr>
          <p:cNvSpPr txBox="1"/>
          <p:nvPr/>
        </p:nvSpPr>
        <p:spPr>
          <a:xfrm>
            <a:off x="2882240" y="3437985"/>
            <a:ext cx="109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solar </a:t>
            </a:r>
            <a:r>
              <a:rPr lang="es-ES" dirty="0" err="1"/>
              <a:t>cell</a:t>
            </a:r>
            <a:endParaRPr lang="es-ES" dirty="0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F6ED4920-5DA6-41B9-9FCD-B9BE24794AF8}"/>
              </a:ext>
            </a:extLst>
          </p:cNvPr>
          <p:cNvSpPr txBox="1"/>
          <p:nvPr/>
        </p:nvSpPr>
        <p:spPr>
          <a:xfrm>
            <a:off x="2185176" y="2812527"/>
            <a:ext cx="92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paste</a:t>
            </a:r>
          </a:p>
        </p:txBody>
      </p: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EB641D1A-D2AD-47F3-AB18-8322ADB8AEDC}"/>
              </a:ext>
            </a:extLst>
          </p:cNvPr>
          <p:cNvCxnSpPr>
            <a:endCxn id="47" idx="1"/>
          </p:cNvCxnSpPr>
          <p:nvPr/>
        </p:nvCxnSpPr>
        <p:spPr>
          <a:xfrm>
            <a:off x="2046317" y="2746668"/>
            <a:ext cx="34417" cy="16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D83CA5E3-88C0-44A8-A547-262413563CA9}"/>
              </a:ext>
            </a:extLst>
          </p:cNvPr>
          <p:cNvCxnSpPr/>
          <p:nvPr/>
        </p:nvCxnSpPr>
        <p:spPr>
          <a:xfrm flipH="1">
            <a:off x="2134579" y="3111751"/>
            <a:ext cx="232428" cy="4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B7F86B6C-A20C-4BDA-B34E-52DE00595647}"/>
              </a:ext>
            </a:extLst>
          </p:cNvPr>
          <p:cNvCxnSpPr>
            <a:endCxn id="38" idx="0"/>
          </p:cNvCxnSpPr>
          <p:nvPr/>
        </p:nvCxnSpPr>
        <p:spPr>
          <a:xfrm flipH="1">
            <a:off x="3244237" y="3071001"/>
            <a:ext cx="209553" cy="2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319DFFAD-42B6-4F65-96DC-9A1F959FE6E4}"/>
              </a:ext>
            </a:extLst>
          </p:cNvPr>
          <p:cNvCxnSpPr/>
          <p:nvPr/>
        </p:nvCxnSpPr>
        <p:spPr>
          <a:xfrm flipH="1" flipV="1">
            <a:off x="3301389" y="3405711"/>
            <a:ext cx="9763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echa: a la derecha 96">
            <a:extLst>
              <a:ext uri="{FF2B5EF4-FFF2-40B4-BE49-F238E27FC236}">
                <a16:creationId xmlns:a16="http://schemas.microsoft.com/office/drawing/2014/main" id="{39ADBFA2-D17F-42FE-B35B-18903E84D920}"/>
              </a:ext>
            </a:extLst>
          </p:cNvPr>
          <p:cNvSpPr/>
          <p:nvPr/>
        </p:nvSpPr>
        <p:spPr>
          <a:xfrm>
            <a:off x="4323186" y="3205135"/>
            <a:ext cx="244867" cy="1463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F7A2AF0-59A1-44D5-A923-1F57E3BB0787}"/>
              </a:ext>
            </a:extLst>
          </p:cNvPr>
          <p:cNvSpPr txBox="1"/>
          <p:nvPr/>
        </p:nvSpPr>
        <p:spPr>
          <a:xfrm>
            <a:off x="5055314" y="3583507"/>
            <a:ext cx="208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front</a:t>
            </a:r>
            <a:r>
              <a:rPr lang="es-ES" dirty="0"/>
              <a:t>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F05681D5-00AA-46C7-8DD3-9A9E6F8E4C39}"/>
              </a:ext>
            </a:extLst>
          </p:cNvPr>
          <p:cNvCxnSpPr/>
          <p:nvPr/>
        </p:nvCxnSpPr>
        <p:spPr>
          <a:xfrm flipH="1" flipV="1">
            <a:off x="5443256" y="3464991"/>
            <a:ext cx="9763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36B89678-C184-46CD-B061-BAC03F746A2A}"/>
              </a:ext>
            </a:extLst>
          </p:cNvPr>
          <p:cNvCxnSpPr>
            <a:cxnSpLocks/>
          </p:cNvCxnSpPr>
          <p:nvPr/>
        </p:nvCxnSpPr>
        <p:spPr>
          <a:xfrm flipV="1">
            <a:off x="5984023" y="3458281"/>
            <a:ext cx="0" cy="24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24BD44C6-FFB3-4E92-B6EF-F6B5A85E40A0}"/>
              </a:ext>
            </a:extLst>
          </p:cNvPr>
          <p:cNvCxnSpPr>
            <a:cxnSpLocks/>
          </p:cNvCxnSpPr>
          <p:nvPr/>
        </p:nvCxnSpPr>
        <p:spPr>
          <a:xfrm flipV="1">
            <a:off x="6436049" y="3464991"/>
            <a:ext cx="9763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3B40F4D3-7C3D-7AFF-EB56-E840C6C47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42" y="2156303"/>
            <a:ext cx="3009901" cy="2245720"/>
          </a:xfrm>
          <a:prstGeom prst="rect">
            <a:avLst/>
          </a:prstGeom>
        </p:spPr>
      </p:pic>
      <p:sp>
        <p:nvSpPr>
          <p:cNvPr id="70" name="CuadroTexto 69">
            <a:extLst>
              <a:ext uri="{FF2B5EF4-FFF2-40B4-BE49-F238E27FC236}">
                <a16:creationId xmlns:a16="http://schemas.microsoft.com/office/drawing/2014/main" id="{0FFB4458-803D-C44F-36B8-89A6CA7CBF66}"/>
              </a:ext>
            </a:extLst>
          </p:cNvPr>
          <p:cNvSpPr txBox="1"/>
          <p:nvPr/>
        </p:nvSpPr>
        <p:spPr>
          <a:xfrm>
            <a:off x="8818220" y="2548115"/>
            <a:ext cx="672061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s-ES" dirty="0" err="1"/>
              <a:t>busbar</a:t>
            </a:r>
            <a:endParaRPr lang="es-ES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5D0C7A5-BF31-B0C5-19EC-797B56DE9113}"/>
              </a:ext>
            </a:extLst>
          </p:cNvPr>
          <p:cNvSpPr txBox="1"/>
          <p:nvPr/>
        </p:nvSpPr>
        <p:spPr>
          <a:xfrm>
            <a:off x="8236063" y="3768173"/>
            <a:ext cx="597323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s-ES" dirty="0" err="1"/>
              <a:t>finger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854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2023-06-25T10:52:52Z</dcterms:created>
  <dcterms:modified xsi:type="dcterms:W3CDTF">2023-06-25T10:53:05Z</dcterms:modified>
</cp:coreProperties>
</file>