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A143B-8417-2408-3365-4BCC4C5F1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863917-0D45-CD93-CA6A-3592AE00A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C70428-2D60-2571-D08A-A07C92A0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CE5F-4F20-4CBE-A120-BE1697116DD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DEE0D9-B9BD-BF0C-6249-8919B9DB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12C5F3-ECC7-0C21-6FEA-D94B220C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BCEE-9B96-4AE0-B8BE-77D4EACA50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5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1C612-97A7-13AA-FC03-EF0F67AB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1D5B1D-7D91-6B25-BAF7-24D6A573F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1A0555-3A4A-2C6C-A573-18F8B8AE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CE5F-4F20-4CBE-A120-BE1697116DD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0E74E5-0E18-3132-046D-1DDE746E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981236-0581-B2C9-6B97-A116DF87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BCEE-9B96-4AE0-B8BE-77D4EACA50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5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0DAB85-977C-688E-2E49-99AE08C1F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580012-BA2B-F3C0-A7B8-2EE2DA99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7FF03C-152A-B3A3-CC22-BCC56B02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CE5F-4F20-4CBE-A120-BE1697116DD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C8E8E3-4C4D-DEEB-E377-65EDB1F9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0E937-1BC1-B01B-1528-735461F6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BCEE-9B96-4AE0-B8BE-77D4EACA50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2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C2C8D-AC35-37C7-E5FB-5D9300E6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36763E-A207-7A76-F561-368FA612A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3A939D-A8DF-06F9-C307-E1D95FBB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CE5F-4F20-4CBE-A120-BE1697116DD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2CC50-956A-AE11-ABD9-68DCB611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D15DF1-4828-63F6-D23E-00E4E46B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BCEE-9B96-4AE0-B8BE-77D4EACA50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BCC3E-07CC-3D2A-5840-0C5B2494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E77EA2-BA67-9A97-2647-5F57DE6C4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8C0F2A-D460-2D8F-6E01-2C07166B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CE5F-4F20-4CBE-A120-BE1697116DD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8D7505-5168-DBAE-3AEE-7577FED1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810A86-6654-6543-7106-B5C0E3BF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BCEE-9B96-4AE0-B8BE-77D4EACA50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4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6C04C-436C-E550-577C-A9FD21257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4BAD6A-1F5F-148B-54AA-1ADF1A84E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141F40-8552-8B7B-3C9D-239FB2C87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D21BE3-93F8-F1BA-F957-25809CA4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CE5F-4F20-4CBE-A120-BE1697116DD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45CF68-78D3-1FC6-2917-8C357DC8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9E4A60-CE1C-E4E3-223C-77BD8A87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BCEE-9B96-4AE0-B8BE-77D4EACA50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6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0059F-1230-CE60-AE36-E47891EF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14932B-A561-B34B-A5C6-4711EAFF6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9B601F-4A77-70BD-5ADC-490F43BA2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1BFD42-F9F3-EFB3-2618-82254CC74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A1FD64-4D47-163F-DD21-8FD1F906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A942EB-00DB-0BF6-F0D1-399032AC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CE5F-4F20-4CBE-A120-BE1697116DD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77D378-0855-15AD-B85B-B8602B5C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B313D0C-68BE-4A46-4C48-24FC8817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BCEE-9B96-4AE0-B8BE-77D4EACA50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4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C61B2-A640-07E1-714A-CA5726CB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31F4CD-D9C4-6541-166A-BA08C397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CE5F-4F20-4CBE-A120-BE1697116DD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3E64B3-DE57-79B4-AB25-4CEBA36E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8F0E1D-DEF7-1B6C-CDB9-F4FC73CE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BCEE-9B96-4AE0-B8BE-77D4EACA50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1A5340-F7C0-CCA8-EB7B-C50514DC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CE5F-4F20-4CBE-A120-BE1697116DD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FAF6D3-E37A-8F8A-DB2D-EA287DDEA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D15E29-3D23-392B-4CDB-D45CA9B8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BCEE-9B96-4AE0-B8BE-77D4EACA50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5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0EFA2-5720-CDDC-C669-46839E8F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14B59C-BB37-1B85-3DEB-6CA728849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7EE0C-752F-5EF5-F354-5702496BE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676503-E4F7-99E1-65CA-0FE9021A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CE5F-4F20-4CBE-A120-BE1697116DD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B59497-FCA3-BE37-C05B-0217B334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CEF9EB-D714-395D-684D-27285A67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BCEE-9B96-4AE0-B8BE-77D4EACA50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5DE83-284B-AF73-05A8-D159239B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F940ED-FDA1-AF48-73C2-590C5FB33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8FBFFE-543B-6850-6749-972E4460D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82C369-B772-C606-0FF5-22029606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CE5F-4F20-4CBE-A120-BE1697116DD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E85791-CAD2-6BF6-5E4B-AB8CD900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F7637-C176-AB1D-8F46-654EB8FD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EBCEE-9B96-4AE0-B8BE-77D4EACA50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F5AE12-816D-CA25-1368-6037D3867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488583-1003-0F05-8343-AC600EB22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D4B48E-338B-4D8C-7CF2-095392467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7CE5F-4F20-4CBE-A120-BE1697116DD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2D47F1-A2F4-D7B6-7438-1BC9FD2B0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9F3A96-A407-9D0D-2F6D-676481FBE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EBCEE-9B96-4AE0-B8BE-77D4EACA508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3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D0647D0-76BA-C549-42F7-F11A8703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872" y="4191668"/>
            <a:ext cx="1673071" cy="111061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6AF3C18-4072-1DD8-7AE5-1BA43292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026" y="1439777"/>
            <a:ext cx="1921538" cy="1969706"/>
          </a:xfrm>
          <a:prstGeom prst="rect">
            <a:avLst/>
          </a:prstGeom>
        </p:spPr>
      </p:pic>
      <p:pic>
        <p:nvPicPr>
          <p:cNvPr id="5" name="Imagen 4" descr="Un grupo de naranjas&#10;&#10;Descripción generada automáticamente con confianza media">
            <a:extLst>
              <a:ext uri="{FF2B5EF4-FFF2-40B4-BE49-F238E27FC236}">
                <a16:creationId xmlns:a16="http://schemas.microsoft.com/office/drawing/2014/main" id="{164D8A92-B0E1-5345-42D1-5496EB1EFB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813" y="3534813"/>
            <a:ext cx="955767" cy="637974"/>
          </a:xfrm>
          <a:prstGeom prst="rect">
            <a:avLst/>
          </a:prstGeom>
        </p:spPr>
      </p:pic>
      <p:pic>
        <p:nvPicPr>
          <p:cNvPr id="7" name="Imagen 6" descr="Hombre parado enfrente de un edificio&#10;&#10;Descripción generada automáticamente con confianza baja">
            <a:extLst>
              <a:ext uri="{FF2B5EF4-FFF2-40B4-BE49-F238E27FC236}">
                <a16:creationId xmlns:a16="http://schemas.microsoft.com/office/drawing/2014/main" id="{5EB9C76E-4639-A9CD-F8FF-1A17F4630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389" y="3602443"/>
            <a:ext cx="1174862" cy="15658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11B773D-B353-3F87-7EE3-4E1108CC123B}"/>
              </a:ext>
            </a:extLst>
          </p:cNvPr>
          <p:cNvSpPr txBox="1"/>
          <p:nvPr/>
        </p:nvSpPr>
        <p:spPr>
          <a:xfrm>
            <a:off x="3928236" y="1450079"/>
            <a:ext cx="111272" cy="107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699" dirty="0"/>
              <a:t>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C3B0180-AB16-B6BB-03C3-9643A1BCB469}"/>
              </a:ext>
            </a:extLst>
          </p:cNvPr>
          <p:cNvSpPr txBox="1"/>
          <p:nvPr/>
        </p:nvSpPr>
        <p:spPr>
          <a:xfrm>
            <a:off x="4023379" y="4203751"/>
            <a:ext cx="112688" cy="107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699" dirty="0"/>
              <a:t>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275AB08-9098-8FA7-3F61-77D39936317D}"/>
              </a:ext>
            </a:extLst>
          </p:cNvPr>
          <p:cNvSpPr txBox="1"/>
          <p:nvPr/>
        </p:nvSpPr>
        <p:spPr>
          <a:xfrm>
            <a:off x="5659389" y="3602442"/>
            <a:ext cx="115482" cy="107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699" dirty="0"/>
              <a:t>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9152B3F-E8CE-092E-6D6E-3C0E7DCBB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2483" y="1432236"/>
            <a:ext cx="1106198" cy="190390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32322568-6DB9-DABA-013A-F62F38E4B378}"/>
              </a:ext>
            </a:extLst>
          </p:cNvPr>
          <p:cNvSpPr txBox="1"/>
          <p:nvPr/>
        </p:nvSpPr>
        <p:spPr>
          <a:xfrm>
            <a:off x="5834692" y="1450079"/>
            <a:ext cx="111273" cy="107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s-ES" sz="699" dirty="0"/>
              <a:t>b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510E333-3CDE-EB35-B98A-C7362A2C68C2}"/>
              </a:ext>
            </a:extLst>
          </p:cNvPr>
          <p:cNvSpPr txBox="1"/>
          <p:nvPr/>
        </p:nvSpPr>
        <p:spPr>
          <a:xfrm>
            <a:off x="4233175" y="3534812"/>
            <a:ext cx="112688" cy="1075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699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43078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1</cp:revision>
  <dcterms:created xsi:type="dcterms:W3CDTF">2023-06-25T10:27:24Z</dcterms:created>
  <dcterms:modified xsi:type="dcterms:W3CDTF">2023-06-25T10:27:53Z</dcterms:modified>
</cp:coreProperties>
</file>