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EF6D8-1B90-7DF9-69AA-0EE7A0A8A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D9BD26-64C3-B71C-F2BC-16D6A4DAB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A7F67B-8801-4248-E4B3-40E56055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AEE0-8CF7-44F5-B9A9-899B2557DB1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51BECC-8DC8-A57D-8A37-EE0CB22C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32776-41FC-FC95-7016-67792B6A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42B1-D84D-4CCC-9356-04A2BC73EC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8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F8426-6CA7-1F0B-3097-346544E1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26C4B8-4557-415C-2F26-3A65B507D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BEC24E-7C05-9252-7DAF-BFDAEEDD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AEE0-8CF7-44F5-B9A9-899B2557DB1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8C043-6E65-F528-34E2-65743F63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4D9528-6AD5-A2E4-2B20-8EFFE6BE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42B1-D84D-4CCC-9356-04A2BC73EC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7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2636A2-947E-1186-E733-9D2CC82B3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795D95-D2E1-17A4-4A2E-30D4190AF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88D45D-BBD9-E445-B241-7CFF9A4C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AEE0-8CF7-44F5-B9A9-899B2557DB1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D535C3-3E65-1F88-6984-EC375994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C84A25-3067-8E8A-AAA2-FD271A09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42B1-D84D-4CCC-9356-04A2BC73EC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6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F84BA-7E7A-09E1-6CD8-6F6742CF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C88893-8744-738E-B3E2-56B15AC0E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9742C0-EDE9-8EC8-58EF-F9B1E596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AEE0-8CF7-44F5-B9A9-899B2557DB1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D7C566-1BBE-653D-9D64-9CC72D1B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229FFB-2971-6989-E1FF-F57F1439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42B1-D84D-4CCC-9356-04A2BC73EC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1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5AC3D-2C0E-2231-A0D1-DEDDAAC8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57F945-ABB5-0DC5-1FBF-06C9000A9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189AA2-9344-8CD7-5E69-3CC53648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AEE0-8CF7-44F5-B9A9-899B2557DB1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52A8C0-CAE6-89CF-DDCA-7D4B3C66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201C31-E2EE-D420-C3B8-DA87A4EE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42B1-D84D-4CCC-9356-04A2BC73EC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7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5F42D-BC5E-D0D9-D584-81E87F65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D95D28-C4EF-B040-F00A-FB38C09F3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2E3479-46DF-9C4B-1FE7-3D61A3284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919B83-30C9-A0B6-5BEA-E8268B82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AEE0-8CF7-44F5-B9A9-899B2557DB1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B7216B-5DF6-6651-D9A1-B89E3F16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5E045D-1A5B-F9D3-3360-6D52C892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42B1-D84D-4CCC-9356-04A2BC73EC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1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50C67-64A8-3B59-3940-35D12445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A809AF-30E2-0B9B-D939-EBBBC62D4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923781-9B96-2DF0-119D-1988A7AEA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1E2637-A753-2C7A-5533-AA2CC98C2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D22C52-1F0D-D641-E3C7-7829823B9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FF93DE-7856-4833-4B16-E0293B82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AEE0-8CF7-44F5-B9A9-899B2557DB1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0036DF-95DF-7F5F-8D6B-C1690E1B5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B7B1C1-A9F7-3778-84A8-904DD5FF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42B1-D84D-4CCC-9356-04A2BC73EC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1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33D20-2B6E-7A3E-C856-8AC97464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22972E-388C-5542-BDF0-37B0C127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AEE0-8CF7-44F5-B9A9-899B2557DB1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00A33D-DE03-CF80-7744-D54184A8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309F3F-BA4A-88CA-9B8C-343FCB7B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42B1-D84D-4CCC-9356-04A2BC73EC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0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00F8A1-0094-EDDB-57B1-1550D857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AEE0-8CF7-44F5-B9A9-899B2557DB1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83A615-3F64-F761-2FB7-5E8C9283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0DEDEB-6661-0CBD-A8BE-3FCFD48B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42B1-D84D-4CCC-9356-04A2BC73EC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1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DBD20-3550-5593-E653-A7D800850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DD42BA-5B8F-782B-61C5-2FB7C66F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2E78A7-B3C2-213F-AE1E-75A47E03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084CA2-AFE8-FEAE-D31A-26E74A1E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AEE0-8CF7-44F5-B9A9-899B2557DB1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994E3D-884F-EF64-8066-C8C28B9C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A788A4-CB41-31AC-BCEF-88B67275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42B1-D84D-4CCC-9356-04A2BC73EC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3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D62EE-44A1-BEDC-C1DB-FCC7226FE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686177-6E51-089A-A5FB-E0B5F6184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883653-A9B1-AF40-1AEC-CA655E13C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BD2AE0-235F-1C3B-B74F-499DB4A2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AEE0-8CF7-44F5-B9A9-899B2557DB1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4947E4-A49A-D1E6-9FC8-92A7D633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2541E4-E1EA-13C6-C7E9-41E90B6D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42B1-D84D-4CCC-9356-04A2BC73EC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8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21538A-A98B-B2D0-C355-83D9DF3F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71AB3C-6545-26C9-7F82-CAE37D23E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43A096-F447-AC14-CFF0-C404776EC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2AEE0-8CF7-44F5-B9A9-899B2557DB1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505F9F-9B30-0EE5-1AA2-2BACDB97D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F9B78B-3E4D-B751-8373-B05DE34B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C42B1-D84D-4CCC-9356-04A2BC73EC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6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n 85">
            <a:extLst>
              <a:ext uri="{FF2B5EF4-FFF2-40B4-BE49-F238E27FC236}">
                <a16:creationId xmlns:a16="http://schemas.microsoft.com/office/drawing/2014/main" id="{533EE44F-DEED-C3FC-934C-347AAB711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455" y="1541276"/>
            <a:ext cx="1458883" cy="1458883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E2894A6A-21D0-55BC-E02D-43B6F652FAD9}"/>
              </a:ext>
            </a:extLst>
          </p:cNvPr>
          <p:cNvGrpSpPr/>
          <p:nvPr/>
        </p:nvGrpSpPr>
        <p:grpSpPr>
          <a:xfrm>
            <a:off x="778476" y="599303"/>
            <a:ext cx="1355124" cy="605484"/>
            <a:chOff x="778476" y="593123"/>
            <a:chExt cx="1355124" cy="605484"/>
          </a:xfrm>
          <a:solidFill>
            <a:srgbClr val="4472C4"/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2A5DF4A8-116D-C142-C873-0216DCC44469}"/>
                </a:ext>
              </a:extLst>
            </p:cNvPr>
            <p:cNvSpPr/>
            <p:nvPr/>
          </p:nvSpPr>
          <p:spPr>
            <a:xfrm>
              <a:off x="778476" y="593123"/>
              <a:ext cx="1355124" cy="3707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/>
                <a:t>1980</a:t>
              </a:r>
            </a:p>
          </p:txBody>
        </p:sp>
        <p:sp>
          <p:nvSpPr>
            <p:cNvPr id="6" name="Triángulo isósceles 5">
              <a:extLst>
                <a:ext uri="{FF2B5EF4-FFF2-40B4-BE49-F238E27FC236}">
                  <a16:creationId xmlns:a16="http://schemas.microsoft.com/office/drawing/2014/main" id="{8078BD9D-3107-1ABC-CD9B-9F278E909CC3}"/>
                </a:ext>
              </a:extLst>
            </p:cNvPr>
            <p:cNvSpPr/>
            <p:nvPr/>
          </p:nvSpPr>
          <p:spPr>
            <a:xfrm rot="10800000">
              <a:off x="1248033" y="963829"/>
              <a:ext cx="494270" cy="23477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04CB1E10-468E-4C6B-1E16-5CA042DF4E58}"/>
              </a:ext>
            </a:extLst>
          </p:cNvPr>
          <p:cNvGrpSpPr/>
          <p:nvPr/>
        </p:nvGrpSpPr>
        <p:grpSpPr>
          <a:xfrm>
            <a:off x="2378637" y="599303"/>
            <a:ext cx="1355124" cy="605484"/>
            <a:chOff x="2413687" y="593126"/>
            <a:chExt cx="1355124" cy="605484"/>
          </a:xfrm>
          <a:solidFill>
            <a:srgbClr val="5FA1D8"/>
          </a:solidFill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BD00D93-1CF1-E9F5-9C03-5438D56D1D31}"/>
                </a:ext>
              </a:extLst>
            </p:cNvPr>
            <p:cNvSpPr/>
            <p:nvPr/>
          </p:nvSpPr>
          <p:spPr>
            <a:xfrm>
              <a:off x="2413687" y="593126"/>
              <a:ext cx="1355124" cy="3707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/>
                <a:t>2006</a:t>
              </a:r>
            </a:p>
          </p:txBody>
        </p:sp>
        <p:sp>
          <p:nvSpPr>
            <p:cNvPr id="8" name="Triángulo isósceles 7">
              <a:extLst>
                <a:ext uri="{FF2B5EF4-FFF2-40B4-BE49-F238E27FC236}">
                  <a16:creationId xmlns:a16="http://schemas.microsoft.com/office/drawing/2014/main" id="{934A80CA-3544-F315-301C-6CBEFA057648}"/>
                </a:ext>
              </a:extLst>
            </p:cNvPr>
            <p:cNvSpPr/>
            <p:nvPr/>
          </p:nvSpPr>
          <p:spPr>
            <a:xfrm rot="10800000">
              <a:off x="2883244" y="963832"/>
              <a:ext cx="494270" cy="23477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764883F7-2D7A-6B17-05CF-6FA38A364BEB}"/>
              </a:ext>
            </a:extLst>
          </p:cNvPr>
          <p:cNvGrpSpPr/>
          <p:nvPr/>
        </p:nvGrpSpPr>
        <p:grpSpPr>
          <a:xfrm>
            <a:off x="3989632" y="599303"/>
            <a:ext cx="1355124" cy="605484"/>
            <a:chOff x="7996882" y="605481"/>
            <a:chExt cx="1355124" cy="605484"/>
          </a:xfrm>
          <a:solidFill>
            <a:srgbClr val="498F34"/>
          </a:solidFill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404FA5E-4685-0659-0819-E013F7A17642}"/>
                </a:ext>
              </a:extLst>
            </p:cNvPr>
            <p:cNvSpPr/>
            <p:nvPr/>
          </p:nvSpPr>
          <p:spPr>
            <a:xfrm>
              <a:off x="7996882" y="605481"/>
              <a:ext cx="1355124" cy="3707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/>
                <a:t>2018</a:t>
              </a:r>
            </a:p>
          </p:txBody>
        </p:sp>
        <p:sp>
          <p:nvSpPr>
            <p:cNvPr id="14" name="Triángulo isósceles 13">
              <a:extLst>
                <a:ext uri="{FF2B5EF4-FFF2-40B4-BE49-F238E27FC236}">
                  <a16:creationId xmlns:a16="http://schemas.microsoft.com/office/drawing/2014/main" id="{8EB9AF24-31C4-985E-3134-3230FC96ADC7}"/>
                </a:ext>
              </a:extLst>
            </p:cNvPr>
            <p:cNvSpPr/>
            <p:nvPr/>
          </p:nvSpPr>
          <p:spPr>
            <a:xfrm rot="10800000">
              <a:off x="8466439" y="976187"/>
              <a:ext cx="494270" cy="23477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CFAF02D7-85A8-FD58-6FFD-959CAF48CABC}"/>
              </a:ext>
            </a:extLst>
          </p:cNvPr>
          <p:cNvGrpSpPr/>
          <p:nvPr/>
        </p:nvGrpSpPr>
        <p:grpSpPr>
          <a:xfrm>
            <a:off x="7266169" y="610189"/>
            <a:ext cx="1355124" cy="605484"/>
            <a:chOff x="9722710" y="605483"/>
            <a:chExt cx="1355124" cy="605484"/>
          </a:xfrm>
          <a:solidFill>
            <a:srgbClr val="F18B45"/>
          </a:solidFill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B4F571B7-5924-D2EB-0307-C405BC56B29D}"/>
                </a:ext>
              </a:extLst>
            </p:cNvPr>
            <p:cNvSpPr/>
            <p:nvPr/>
          </p:nvSpPr>
          <p:spPr>
            <a:xfrm>
              <a:off x="9722710" y="605483"/>
              <a:ext cx="1355124" cy="3707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/>
                <a:t>2021</a:t>
              </a:r>
            </a:p>
          </p:txBody>
        </p:sp>
        <p:sp>
          <p:nvSpPr>
            <p:cNvPr id="16" name="Triángulo isósceles 15">
              <a:extLst>
                <a:ext uri="{FF2B5EF4-FFF2-40B4-BE49-F238E27FC236}">
                  <a16:creationId xmlns:a16="http://schemas.microsoft.com/office/drawing/2014/main" id="{36AC7DCF-7B97-D3EB-2A92-EF742410F666}"/>
                </a:ext>
              </a:extLst>
            </p:cNvPr>
            <p:cNvSpPr/>
            <p:nvPr/>
          </p:nvSpPr>
          <p:spPr>
            <a:xfrm rot="10800000">
              <a:off x="10192267" y="976189"/>
              <a:ext cx="494270" cy="23477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057A827-0929-BB09-9AC1-A56583CAC3C5}"/>
              </a:ext>
            </a:extLst>
          </p:cNvPr>
          <p:cNvSpPr txBox="1"/>
          <p:nvPr/>
        </p:nvSpPr>
        <p:spPr>
          <a:xfrm>
            <a:off x="2533973" y="3042298"/>
            <a:ext cx="1216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156 mm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6AD7680-5E3F-957B-42BE-AE0728CF0762}"/>
              </a:ext>
            </a:extLst>
          </p:cNvPr>
          <p:cNvSpPr txBox="1"/>
          <p:nvPr/>
        </p:nvSpPr>
        <p:spPr>
          <a:xfrm>
            <a:off x="4025601" y="2908458"/>
            <a:ext cx="1355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156.75 mm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73913E3-EFDB-5993-031C-47B0E036D1AF}"/>
              </a:ext>
            </a:extLst>
          </p:cNvPr>
          <p:cNvSpPr txBox="1"/>
          <p:nvPr/>
        </p:nvSpPr>
        <p:spPr>
          <a:xfrm>
            <a:off x="7266169" y="2964284"/>
            <a:ext cx="1570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166-182 mm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78CAC87-5684-1F90-03E4-2D50D6B01896}"/>
              </a:ext>
            </a:extLst>
          </p:cNvPr>
          <p:cNvSpPr txBox="1"/>
          <p:nvPr/>
        </p:nvSpPr>
        <p:spPr>
          <a:xfrm>
            <a:off x="847508" y="2549496"/>
            <a:ext cx="1216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106 mm</a:t>
            </a:r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157108C3-883E-1B1B-0C39-3429D50CD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586" y="1764955"/>
            <a:ext cx="1073745" cy="1083507"/>
          </a:xfrm>
          <a:prstGeom prst="rect">
            <a:avLst/>
          </a:prstGeom>
        </p:spPr>
      </p:pic>
      <p:sp>
        <p:nvSpPr>
          <p:cNvPr id="59" name="CuadroTexto 58">
            <a:extLst>
              <a:ext uri="{FF2B5EF4-FFF2-40B4-BE49-F238E27FC236}">
                <a16:creationId xmlns:a16="http://schemas.microsoft.com/office/drawing/2014/main" id="{69ED62CD-5E7D-2380-3D34-A761B67CE3A3}"/>
              </a:ext>
            </a:extLst>
          </p:cNvPr>
          <p:cNvSpPr txBox="1"/>
          <p:nvPr/>
        </p:nvSpPr>
        <p:spPr>
          <a:xfrm>
            <a:off x="3791789" y="3269282"/>
            <a:ext cx="1851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pseudo-square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corner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Monocrystalline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C2566697-0D71-AADB-678A-10FDE783ADF1}"/>
              </a:ext>
            </a:extLst>
          </p:cNvPr>
          <p:cNvSpPr txBox="1"/>
          <p:nvPr/>
        </p:nvSpPr>
        <p:spPr>
          <a:xfrm>
            <a:off x="7190931" y="3191611"/>
            <a:ext cx="1721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half-cut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pseudo-square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Monocrystalline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86BC819F-ACEE-10FF-8551-66350565E074}"/>
              </a:ext>
            </a:extLst>
          </p:cNvPr>
          <p:cNvCxnSpPr>
            <a:cxnSpLocks/>
          </p:cNvCxnSpPr>
          <p:nvPr/>
        </p:nvCxnSpPr>
        <p:spPr>
          <a:xfrm>
            <a:off x="2697092" y="3022758"/>
            <a:ext cx="836620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0E5CB88-299D-53E7-D8DC-E3728E1D5539}"/>
              </a:ext>
            </a:extLst>
          </p:cNvPr>
          <p:cNvSpPr txBox="1"/>
          <p:nvPr/>
        </p:nvSpPr>
        <p:spPr>
          <a:xfrm>
            <a:off x="2485541" y="1236289"/>
            <a:ext cx="1216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M0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1A6DBE40-D99F-A7BC-E27D-FFC58B8FAF81}"/>
              </a:ext>
            </a:extLst>
          </p:cNvPr>
          <p:cNvSpPr txBox="1"/>
          <p:nvPr/>
        </p:nvSpPr>
        <p:spPr>
          <a:xfrm>
            <a:off x="2287397" y="3320425"/>
            <a:ext cx="1721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pseudo-square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Monocrystalline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Imagen 65">
            <a:extLst>
              <a:ext uri="{FF2B5EF4-FFF2-40B4-BE49-F238E27FC236}">
                <a16:creationId xmlns:a16="http://schemas.microsoft.com/office/drawing/2014/main" id="{6B0CF4AB-C0BB-1C3D-4DAD-F864156C4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611" y="1707112"/>
            <a:ext cx="1133954" cy="1171754"/>
          </a:xfrm>
          <a:prstGeom prst="rect">
            <a:avLst/>
          </a:prstGeom>
        </p:spPr>
      </p:pic>
      <p:sp>
        <p:nvSpPr>
          <p:cNvPr id="67" name="CuadroTexto 66">
            <a:extLst>
              <a:ext uri="{FF2B5EF4-FFF2-40B4-BE49-F238E27FC236}">
                <a16:creationId xmlns:a16="http://schemas.microsoft.com/office/drawing/2014/main" id="{78E63D54-BF1B-7A5E-E485-E3F1C8C6BF09}"/>
              </a:ext>
            </a:extLst>
          </p:cNvPr>
          <p:cNvSpPr txBox="1"/>
          <p:nvPr/>
        </p:nvSpPr>
        <p:spPr>
          <a:xfrm>
            <a:off x="4095004" y="1254257"/>
            <a:ext cx="1216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M2</a:t>
            </a:r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096F0714-86BE-7CE1-E689-B46930C122FE}"/>
              </a:ext>
            </a:extLst>
          </p:cNvPr>
          <p:cNvCxnSpPr>
            <a:cxnSpLocks/>
          </p:cNvCxnSpPr>
          <p:nvPr/>
        </p:nvCxnSpPr>
        <p:spPr>
          <a:xfrm>
            <a:off x="4245137" y="2939152"/>
            <a:ext cx="836620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C6CFB30E-2E2D-8272-0D21-68BF46704B7E}"/>
              </a:ext>
            </a:extLst>
          </p:cNvPr>
          <p:cNvSpPr txBox="1"/>
          <p:nvPr/>
        </p:nvSpPr>
        <p:spPr>
          <a:xfrm>
            <a:off x="7379577" y="1208040"/>
            <a:ext cx="1216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M6-M10</a:t>
            </a: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C6C12159-5987-B3E0-9968-D65650A415C9}"/>
              </a:ext>
            </a:extLst>
          </p:cNvPr>
          <p:cNvCxnSpPr>
            <a:cxnSpLocks/>
          </p:cNvCxnSpPr>
          <p:nvPr/>
        </p:nvCxnSpPr>
        <p:spPr>
          <a:xfrm>
            <a:off x="7483813" y="2992003"/>
            <a:ext cx="1019746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57519D1D-A8F8-8F28-4E83-CBFBD20E084A}"/>
              </a:ext>
            </a:extLst>
          </p:cNvPr>
          <p:cNvCxnSpPr>
            <a:cxnSpLocks/>
          </p:cNvCxnSpPr>
          <p:nvPr/>
        </p:nvCxnSpPr>
        <p:spPr>
          <a:xfrm>
            <a:off x="1208532" y="2559866"/>
            <a:ext cx="494271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o 74">
            <a:extLst>
              <a:ext uri="{FF2B5EF4-FFF2-40B4-BE49-F238E27FC236}">
                <a16:creationId xmlns:a16="http://schemas.microsoft.com/office/drawing/2014/main" id="{5080D645-5379-544A-3A71-E9B770735E97}"/>
              </a:ext>
            </a:extLst>
          </p:cNvPr>
          <p:cNvGrpSpPr/>
          <p:nvPr/>
        </p:nvGrpSpPr>
        <p:grpSpPr>
          <a:xfrm>
            <a:off x="5629458" y="604112"/>
            <a:ext cx="1355124" cy="605484"/>
            <a:chOff x="7996882" y="605481"/>
            <a:chExt cx="1355124" cy="605484"/>
          </a:xfrm>
          <a:solidFill>
            <a:srgbClr val="EBD741"/>
          </a:solidFill>
        </p:grpSpPr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0C3031A3-41F8-0E3B-3767-56D1DA1D8883}"/>
                </a:ext>
              </a:extLst>
            </p:cNvPr>
            <p:cNvSpPr/>
            <p:nvPr/>
          </p:nvSpPr>
          <p:spPr>
            <a:xfrm>
              <a:off x="7996882" y="605481"/>
              <a:ext cx="1355124" cy="3707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/>
                <a:t>2019</a:t>
              </a:r>
            </a:p>
          </p:txBody>
        </p:sp>
        <p:sp>
          <p:nvSpPr>
            <p:cNvPr id="77" name="Triángulo isósceles 76">
              <a:extLst>
                <a:ext uri="{FF2B5EF4-FFF2-40B4-BE49-F238E27FC236}">
                  <a16:creationId xmlns:a16="http://schemas.microsoft.com/office/drawing/2014/main" id="{45D4F36E-1513-255A-7F86-7C6BBDA7575F}"/>
                </a:ext>
              </a:extLst>
            </p:cNvPr>
            <p:cNvSpPr/>
            <p:nvPr/>
          </p:nvSpPr>
          <p:spPr>
            <a:xfrm rot="10800000">
              <a:off x="8466439" y="976187"/>
              <a:ext cx="494270" cy="23477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8" name="CuadroTexto 77">
            <a:extLst>
              <a:ext uri="{FF2B5EF4-FFF2-40B4-BE49-F238E27FC236}">
                <a16:creationId xmlns:a16="http://schemas.microsoft.com/office/drawing/2014/main" id="{FA0768FA-468D-6D02-3F4B-5AC5F64942C3}"/>
              </a:ext>
            </a:extLst>
          </p:cNvPr>
          <p:cNvSpPr txBox="1"/>
          <p:nvPr/>
        </p:nvSpPr>
        <p:spPr>
          <a:xfrm>
            <a:off x="5703527" y="2913267"/>
            <a:ext cx="1355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158.75 mm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7ED44947-D1A0-FF0D-F8D5-FD3189DF6000}"/>
              </a:ext>
            </a:extLst>
          </p:cNvPr>
          <p:cNvSpPr txBox="1"/>
          <p:nvPr/>
        </p:nvSpPr>
        <p:spPr>
          <a:xfrm>
            <a:off x="5487178" y="3295761"/>
            <a:ext cx="1721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full-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square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Monocrystalline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95670CBF-C4C3-7448-9924-2E58065D63AD}"/>
              </a:ext>
            </a:extLst>
          </p:cNvPr>
          <p:cNvSpPr txBox="1"/>
          <p:nvPr/>
        </p:nvSpPr>
        <p:spPr>
          <a:xfrm>
            <a:off x="5748420" y="1268221"/>
            <a:ext cx="1216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6C8D49B1-52EB-38E5-FD64-5AAA7997396C}"/>
              </a:ext>
            </a:extLst>
          </p:cNvPr>
          <p:cNvCxnSpPr>
            <a:cxnSpLocks/>
          </p:cNvCxnSpPr>
          <p:nvPr/>
        </p:nvCxnSpPr>
        <p:spPr>
          <a:xfrm>
            <a:off x="5838033" y="2918828"/>
            <a:ext cx="978022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ángulo 82">
            <a:extLst>
              <a:ext uri="{FF2B5EF4-FFF2-40B4-BE49-F238E27FC236}">
                <a16:creationId xmlns:a16="http://schemas.microsoft.com/office/drawing/2014/main" id="{D29376AF-9E6F-36CC-2DFC-10350E0FE52A}"/>
              </a:ext>
            </a:extLst>
          </p:cNvPr>
          <p:cNvSpPr/>
          <p:nvPr/>
        </p:nvSpPr>
        <p:spPr>
          <a:xfrm>
            <a:off x="5838033" y="1795006"/>
            <a:ext cx="978022" cy="9780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0AC5F852-FDD2-34CF-D3BC-80C5D6A06E5C}"/>
              </a:ext>
            </a:extLst>
          </p:cNvPr>
          <p:cNvSpPr txBox="1"/>
          <p:nvPr/>
        </p:nvSpPr>
        <p:spPr>
          <a:xfrm>
            <a:off x="9059764" y="1227130"/>
            <a:ext cx="1028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G12 </a:t>
            </a:r>
          </a:p>
        </p:txBody>
      </p:sp>
      <p:pic>
        <p:nvPicPr>
          <p:cNvPr id="88" name="Imagen 87">
            <a:extLst>
              <a:ext uri="{FF2B5EF4-FFF2-40B4-BE49-F238E27FC236}">
                <a16:creationId xmlns:a16="http://schemas.microsoft.com/office/drawing/2014/main" id="{B2B9AA10-96FC-4DAA-CE01-AFBAE35A9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079" y="4487088"/>
            <a:ext cx="1140051" cy="1140051"/>
          </a:xfrm>
          <a:prstGeom prst="rect">
            <a:avLst/>
          </a:prstGeom>
        </p:spPr>
      </p:pic>
      <p:pic>
        <p:nvPicPr>
          <p:cNvPr id="89" name="Imagen 88">
            <a:extLst>
              <a:ext uri="{FF2B5EF4-FFF2-40B4-BE49-F238E27FC236}">
                <a16:creationId xmlns:a16="http://schemas.microsoft.com/office/drawing/2014/main" id="{AA6FA7DD-4877-CC3A-A1CB-B756FE3BD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740" y="4513786"/>
            <a:ext cx="1133954" cy="1140051"/>
          </a:xfrm>
          <a:prstGeom prst="rect">
            <a:avLst/>
          </a:prstGeom>
        </p:spPr>
      </p:pic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5839F23E-6012-F76D-44F7-6DD6D0D0BC30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3095320" y="3964355"/>
            <a:ext cx="93785" cy="52273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5508D99F-BEA0-3E06-1CAF-E82454299107}"/>
              </a:ext>
            </a:extLst>
          </p:cNvPr>
          <p:cNvCxnSpPr>
            <a:cxnSpLocks/>
          </p:cNvCxnSpPr>
          <p:nvPr/>
        </p:nvCxnSpPr>
        <p:spPr>
          <a:xfrm flipH="1">
            <a:off x="4529376" y="4065612"/>
            <a:ext cx="24077" cy="34691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lipse 93">
            <a:extLst>
              <a:ext uri="{FF2B5EF4-FFF2-40B4-BE49-F238E27FC236}">
                <a16:creationId xmlns:a16="http://schemas.microsoft.com/office/drawing/2014/main" id="{5BA3A6A0-9F22-C861-2398-631BAFABEF43}"/>
              </a:ext>
            </a:extLst>
          </p:cNvPr>
          <p:cNvSpPr/>
          <p:nvPr/>
        </p:nvSpPr>
        <p:spPr>
          <a:xfrm>
            <a:off x="2989444" y="4857453"/>
            <a:ext cx="399320" cy="39932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5B2FF148-6E60-6964-7C5C-D53FEB1141A9}"/>
              </a:ext>
            </a:extLst>
          </p:cNvPr>
          <p:cNvSpPr/>
          <p:nvPr/>
        </p:nvSpPr>
        <p:spPr>
          <a:xfrm>
            <a:off x="4566974" y="4901040"/>
            <a:ext cx="399320" cy="39932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9" name="Imagen 98">
            <a:extLst>
              <a:ext uri="{FF2B5EF4-FFF2-40B4-BE49-F238E27FC236}">
                <a16:creationId xmlns:a16="http://schemas.microsoft.com/office/drawing/2014/main" id="{9A670B33-8C3C-0237-E11F-AC3BD7A5F6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508" y="3961876"/>
            <a:ext cx="1155455" cy="1582815"/>
          </a:xfrm>
          <a:prstGeom prst="rect">
            <a:avLst/>
          </a:prstGeom>
        </p:spPr>
      </p:pic>
      <p:sp>
        <p:nvSpPr>
          <p:cNvPr id="100" name="CuadroTexto 99">
            <a:extLst>
              <a:ext uri="{FF2B5EF4-FFF2-40B4-BE49-F238E27FC236}">
                <a16:creationId xmlns:a16="http://schemas.microsoft.com/office/drawing/2014/main" id="{66908175-6AD6-421C-30EE-EAB39E62FD90}"/>
              </a:ext>
            </a:extLst>
          </p:cNvPr>
          <p:cNvSpPr txBox="1"/>
          <p:nvPr/>
        </p:nvSpPr>
        <p:spPr>
          <a:xfrm>
            <a:off x="625176" y="5612366"/>
            <a:ext cx="1508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losses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33C7DB6E-572F-7966-09A2-EE1AF2901564}"/>
              </a:ext>
            </a:extLst>
          </p:cNvPr>
          <p:cNvSpPr txBox="1"/>
          <p:nvPr/>
        </p:nvSpPr>
        <p:spPr>
          <a:xfrm>
            <a:off x="3822178" y="5778097"/>
            <a:ext cx="2448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Corner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losses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reduced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85E91A57-BC3F-C193-0A5E-2F3B91D66C64}"/>
              </a:ext>
            </a:extLst>
          </p:cNvPr>
          <p:cNvSpPr/>
          <p:nvPr/>
        </p:nvSpPr>
        <p:spPr>
          <a:xfrm>
            <a:off x="1183488" y="1921939"/>
            <a:ext cx="537191" cy="53719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9D074BB0-B543-4600-58A3-96878C55A34E}"/>
              </a:ext>
            </a:extLst>
          </p:cNvPr>
          <p:cNvGrpSpPr/>
          <p:nvPr/>
        </p:nvGrpSpPr>
        <p:grpSpPr>
          <a:xfrm>
            <a:off x="8896528" y="614932"/>
            <a:ext cx="1355124" cy="605484"/>
            <a:chOff x="9722710" y="605483"/>
            <a:chExt cx="1355124" cy="605484"/>
          </a:xfrm>
          <a:solidFill>
            <a:srgbClr val="CD853F"/>
          </a:solidFill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D28B6E25-BF0D-29A8-7B54-F0A569AC1F4B}"/>
                </a:ext>
              </a:extLst>
            </p:cNvPr>
            <p:cNvSpPr/>
            <p:nvPr/>
          </p:nvSpPr>
          <p:spPr>
            <a:xfrm>
              <a:off x="9722710" y="605483"/>
              <a:ext cx="1355124" cy="3707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dirty="0"/>
                <a:t>2022</a:t>
              </a:r>
            </a:p>
          </p:txBody>
        </p:sp>
        <p:sp>
          <p:nvSpPr>
            <p:cNvPr id="4" name="Triángulo isósceles 3">
              <a:extLst>
                <a:ext uri="{FF2B5EF4-FFF2-40B4-BE49-F238E27FC236}">
                  <a16:creationId xmlns:a16="http://schemas.microsoft.com/office/drawing/2014/main" id="{8ACAD865-9816-A996-EF3B-1296638B0327}"/>
                </a:ext>
              </a:extLst>
            </p:cNvPr>
            <p:cNvSpPr/>
            <p:nvPr/>
          </p:nvSpPr>
          <p:spPr>
            <a:xfrm rot="10800000">
              <a:off x="10192267" y="976189"/>
              <a:ext cx="494270" cy="23477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88641608-E8A8-0D31-EB82-2640617E8A15}"/>
              </a:ext>
            </a:extLst>
          </p:cNvPr>
          <p:cNvSpPr/>
          <p:nvPr/>
        </p:nvSpPr>
        <p:spPr>
          <a:xfrm>
            <a:off x="8940070" y="1688252"/>
            <a:ext cx="1271429" cy="12714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DC77DBA-6147-C61F-E916-1FE5398214BC}"/>
              </a:ext>
            </a:extLst>
          </p:cNvPr>
          <p:cNvCxnSpPr>
            <a:cxnSpLocks/>
          </p:cNvCxnSpPr>
          <p:nvPr/>
        </p:nvCxnSpPr>
        <p:spPr>
          <a:xfrm>
            <a:off x="8962623" y="3114121"/>
            <a:ext cx="1248876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6607B23-C7DC-AD3D-D31B-C6FE53D5BF30}"/>
              </a:ext>
            </a:extLst>
          </p:cNvPr>
          <p:cNvSpPr txBox="1"/>
          <p:nvPr/>
        </p:nvSpPr>
        <p:spPr>
          <a:xfrm>
            <a:off x="8960028" y="3133358"/>
            <a:ext cx="1355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210 mm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B570023-043A-389A-96EE-959D418A10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4404" y="4517300"/>
            <a:ext cx="1146147" cy="1140051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C984F3E-1E03-06D1-17BA-950A35BF94F3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6347715" y="3880536"/>
            <a:ext cx="74362" cy="5319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22225388-33CE-08FA-A516-52013B1F9AA3}"/>
              </a:ext>
            </a:extLst>
          </p:cNvPr>
          <p:cNvSpPr/>
          <p:nvPr/>
        </p:nvSpPr>
        <p:spPr>
          <a:xfrm>
            <a:off x="6247817" y="4901040"/>
            <a:ext cx="399320" cy="39932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96115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Panorámica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1</cp:revision>
  <dcterms:created xsi:type="dcterms:W3CDTF">2023-06-25T10:32:12Z</dcterms:created>
  <dcterms:modified xsi:type="dcterms:W3CDTF">2023-06-25T10:32:25Z</dcterms:modified>
</cp:coreProperties>
</file>