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6BDFB-EEF3-0B84-F8E2-CB69036A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CFAAC-26F1-DAEF-0D3F-34C2CC551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164A31-E4B3-F824-AF79-E5ACB793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D33AF-E7D6-3582-9E78-B0FDBC4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80A7A-C9E3-4594-6E63-793E9B63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A5E99-2207-4FF2-4004-5D2DE2B8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DB8473-DA05-D400-323B-8920CA9A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FBEAF-456E-1EFE-DBB1-B58ECFC4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BAC41-6519-3635-532A-296F9662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124B1-71F5-FF53-DCBE-8BCF12D9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BFAA4-325A-6833-067C-14FBB10BA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92AEA6-EE4D-97A7-45BD-4DE007D5C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A6B6B-11D3-CAE6-F296-CD8A18E3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7A718-E9C3-9C1E-28BD-BAC9A7C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15C48B-6BEB-6827-DA3B-CDD3E98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7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94A3A-9DFD-567E-C0F1-7F9A745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CE478-EC8E-D586-E00B-040EBE2A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AE59B-C969-0629-82FC-A62E5967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EC29D4-E51C-3631-5592-1FDF55A9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E32A40-0394-4878-FA20-B322CDCA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5A07E-7A7A-5658-40EF-A798823C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EA9EAA-42FE-A27E-1A65-617F66BD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CEEEA-F012-41FA-A3A6-D3E4E80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1FD9-8FE3-3BAA-7036-C1ECAB5D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9F8B0-47CB-9B8C-AE49-1C57A68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8A79D-8B15-F22D-AB38-35E8F6CE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69700-BDEC-4922-2C9F-2E76FF228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616BAA-6B76-2558-FDF3-128576C4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163853-EB99-9406-BE89-F2D306AD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29277B-A21F-FC66-5EE0-EB2A97EB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1B139E-9B7C-F541-3524-1DCC09DB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0DC5B-C7FC-070F-4DB2-1E36D09B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9B12CC-4322-8E9B-27C9-2F487F4B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988148-8825-159C-5398-AEBDD297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52C870-EF1E-6896-2E10-00EE9F21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FC18A1-445D-941E-27CF-89379C154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CDB5AE-108A-6173-C23A-F743503C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D54A62-C8C2-D0B0-D3EC-A8114269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771E69-0832-98DC-8AAE-243E2AB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4103B-1EAC-4851-085E-4FAB5DBD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A9CE1F-6D05-87FE-6469-571D6B10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8AC5B0-6BED-3081-8068-722B3AF2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06C7D2-1BBA-3D33-E8BB-578DA23F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2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BD74B6-D251-DDF8-F508-904A7264B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52D95B-A449-E884-D89A-6E1E748A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606273-399D-14BF-26F0-F3A1A794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CB476-DD3E-1D62-2AFD-96E89C15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56739-42EB-8C35-4029-72F81D1E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3E0C44-C293-B3B4-F3F8-D7CAEF355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2CD88E-0A50-301A-C32C-38EC3346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8D33C5-2D60-98F5-7ED4-A01B7B31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5326E-CC84-56D4-13EC-8D8BEE5B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E7CD2-E244-5068-CE86-0BF96F88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2ADB1D-211A-4B7F-9655-71F42CCDE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8FB155-237A-37D1-E03F-9DC49DD4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FD0640-D49D-A003-DFCC-D71D54EB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C57761-FDCF-8088-F337-30467E36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914F13-E340-6DB8-A007-75A70B6D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8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0FE9A5-7908-43D0-D6C3-5334AEB2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A5849-3597-8E88-EBE1-A3D82BD6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A2FAB-AEBE-106C-2A74-355AAAE03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9832-1D69-465E-831C-5476F3F0B8D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A85BF3-872D-CC94-E684-C092DAC75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FEEBE4-58C6-358E-9FF6-DDD244E5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60AA-6CA4-47BE-840D-05B642798A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6E63B14-8133-8C62-19AD-F69DA372D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35" y="1363439"/>
            <a:ext cx="1741970" cy="1301833"/>
          </a:xfrm>
          <a:prstGeom prst="rect">
            <a:avLst/>
          </a:prstGeom>
        </p:spPr>
      </p:pic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6737CBB2-6014-18A8-76B4-3CF1A3B97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708" y="2817513"/>
            <a:ext cx="3452585" cy="7734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1CCB090-B68C-1C9F-6E84-BFE2CF81A018}"/>
              </a:ext>
            </a:extLst>
          </p:cNvPr>
          <p:cNvSpPr txBox="1"/>
          <p:nvPr/>
        </p:nvSpPr>
        <p:spPr>
          <a:xfrm>
            <a:off x="5255630" y="1381974"/>
            <a:ext cx="144809" cy="1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016" dirty="0"/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714DBD0-C6B7-7DE0-B268-98481E12C4EB}"/>
              </a:ext>
            </a:extLst>
          </p:cNvPr>
          <p:cNvSpPr txBox="1"/>
          <p:nvPr/>
        </p:nvSpPr>
        <p:spPr>
          <a:xfrm>
            <a:off x="4369708" y="2575167"/>
            <a:ext cx="144809" cy="156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016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01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2023-06-25T10:33:36Z</dcterms:created>
  <dcterms:modified xsi:type="dcterms:W3CDTF">2023-06-25T10:33:44Z</dcterms:modified>
</cp:coreProperties>
</file>