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D470E-DDF9-4330-AE59-4EFB0950F1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2C6D1A-FC6B-4322-BEE7-B9E4D66A9D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CFD96C-0CBA-4CE9-B2B0-7AB168EC6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B2874-E0C2-47F1-AC58-11F2372F713B}" type="datetimeFigureOut">
              <a:rPr lang="en-GB" smtClean="0"/>
              <a:t>22/07/2023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D049A-7206-4C12-B3A5-455EF1713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C4C4B-BC17-45EE-BFF6-43D287AAF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03083-B410-4566-B31E-5E2752FCDB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9701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DFD92-2BEF-40E7-9EB8-1AB1A10AD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C3F8D5-7005-48E3-BFE7-E6316FA97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AA7F6-71C7-45DA-8EE4-3600D0E2D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B2874-E0C2-47F1-AC58-11F2372F713B}" type="datetimeFigureOut">
              <a:rPr lang="en-GB" smtClean="0"/>
              <a:t>22/07/2023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A7CA1-F8F7-41F2-808B-85FE3EEB2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500D1-A155-416A-A054-DC2C4037D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03083-B410-4566-B31E-5E2752FCDB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2930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727DBA-CA3F-4D5E-804B-B9910C838E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FC81AF-C5B6-4FE3-9A2B-E807D6D7AD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7C787-3A51-4D9B-A4A4-C53CADDA8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B2874-E0C2-47F1-AC58-11F2372F713B}" type="datetimeFigureOut">
              <a:rPr lang="en-GB" smtClean="0"/>
              <a:t>22/07/2023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2DC8A-F716-43DD-8A91-E7D260BC1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4D4F8-6E01-4B4B-AEB4-0BEFAFB3D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03083-B410-4566-B31E-5E2752FCDB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2615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07FEE-C82D-4D9A-88D4-DD08498A9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BC632-6F25-4B2D-9E78-E9D363595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0DD3D2-0EFF-4B52-BA1E-DB49AF92B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B2874-E0C2-47F1-AC58-11F2372F713B}" type="datetimeFigureOut">
              <a:rPr lang="en-GB" smtClean="0"/>
              <a:t>22/07/2023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AAA419-6742-4DE5-B0EB-BEB96EAEB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BAFC9-F97E-4548-B303-16425987E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03083-B410-4566-B31E-5E2752FCDB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5050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CAA36-7F62-4A24-A729-55679C678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A86175-70A1-433B-B2FD-F40226D94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09F9C-40B2-400B-BFF1-15D80725A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B2874-E0C2-47F1-AC58-11F2372F713B}" type="datetimeFigureOut">
              <a:rPr lang="en-GB" smtClean="0"/>
              <a:t>22/07/2023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FD559-D0EE-4114-BBD0-2E35A24E4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B0A41-6E34-496D-A155-6E68C9E44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03083-B410-4566-B31E-5E2752FCDB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4024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469BE-83E9-4C00-AB10-B029600C0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FDD71-02CC-44F5-B8D9-42D1D97394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124BD6-B07D-449D-976B-440E5C3701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F30F9B-6FE6-4606-A7CB-CC945B1EA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B2874-E0C2-47F1-AC58-11F2372F713B}" type="datetimeFigureOut">
              <a:rPr lang="en-GB" smtClean="0"/>
              <a:t>22/07/2023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82F4BB-CCB1-4BC6-BA73-70068A715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B782A0-F8BB-4C8F-8698-B0F7B4E10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03083-B410-4566-B31E-5E2752FCDB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498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153F3-7646-4AC5-B6E8-E35A5EFDB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29CDDB-0C5B-4723-86F0-FAB440EFC3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A31F2C-44AE-4238-80E3-8991B747B8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528029-BCF9-439D-8A97-462316299B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5D5090-7A66-41F7-B415-D784FDF8AC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A91BD7-6802-48A1-9E6F-DFE990004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B2874-E0C2-47F1-AC58-11F2372F713B}" type="datetimeFigureOut">
              <a:rPr lang="en-GB" smtClean="0"/>
              <a:t>22/07/2023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2FDB7A-1E27-4DD2-863D-09D4FC405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99337A-16C8-4351-AEFB-D5BC7D785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03083-B410-4566-B31E-5E2752FCDB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8456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FCAB6-7F65-4B6D-B500-3D5AEB7F5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C672FD-0DD9-4CE2-BBB0-C5AC797EA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B2874-E0C2-47F1-AC58-11F2372F713B}" type="datetimeFigureOut">
              <a:rPr lang="en-GB" smtClean="0"/>
              <a:t>22/07/2023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B8DC5D-0B5B-4EFF-8E2E-4CB9D3C23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EA26AF-2D31-4C1A-BACB-DD28E7DA9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03083-B410-4566-B31E-5E2752FCDB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5941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36BFA8-6046-419A-8325-D278F77A9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B2874-E0C2-47F1-AC58-11F2372F713B}" type="datetimeFigureOut">
              <a:rPr lang="en-GB" smtClean="0"/>
              <a:t>22/07/2023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754639-EFEF-4838-BF27-50A9AE2EE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196BD3-65BC-4D6C-BC85-F90BA42A5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03083-B410-4566-B31E-5E2752FCDB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7801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62440-8BAE-46B4-8757-CE4A9DB0E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02BF3-472E-46EC-956C-49B2B50027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2A9833-55CF-4B90-91AA-1191824209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3BB64-AF00-44B0-BA42-1067EFAFC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B2874-E0C2-47F1-AC58-11F2372F713B}" type="datetimeFigureOut">
              <a:rPr lang="en-GB" smtClean="0"/>
              <a:t>22/07/2023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3BDF9F-2AB6-4A7A-B517-9B56B3307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A80782-F9E6-4CC3-B73A-DC456EB7A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03083-B410-4566-B31E-5E2752FCDB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2712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86B2A-0474-42B1-8FEC-3D8047AA6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F1917C-096D-4FCB-BFB3-AEA10E43D8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09FD31-F240-47C2-9E67-9E2C750A6B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4D1438-20BC-4F05-ABFE-1EE74FCB9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B2874-E0C2-47F1-AC58-11F2372F713B}" type="datetimeFigureOut">
              <a:rPr lang="en-GB" smtClean="0"/>
              <a:t>22/07/2023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8D2BB9-56E2-4F94-B2F9-B24212C38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1099DD-81F7-4E52-8FA2-F54B69BBB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03083-B410-4566-B31E-5E2752FCDB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1053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C7B9-67CE-46D6-A13F-7E1F95093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DE747D-E05C-4236-A393-C8BE275F32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9DF69-D122-42DF-BAA1-78FFA2CA36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1B2874-E0C2-47F1-AC58-11F2372F713B}" type="datetimeFigureOut">
              <a:rPr lang="en-GB" smtClean="0"/>
              <a:t>22/07/2023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59A3A-04BC-4EAA-809B-063379D708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F177C-09CA-4694-8364-510FB4D3A3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C03083-B410-4566-B31E-5E2752FCDB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8275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6D7B2DF3-34C4-9291-F037-74E8EB0A2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041" y="78651"/>
            <a:ext cx="6534912" cy="4389120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56F07056-D0BF-44BC-9725-6DECB62309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407E68E-9347-4938-A67F-73BEC8B41E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5527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BA0F362B-B073-4353-8997-A312BC71F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739" y="34766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AD97B9-294B-4B21-895C-042BC17DE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2502" y="224908"/>
            <a:ext cx="1742466" cy="2150612"/>
          </a:xfrm>
          <a:prstGeom prst="rect">
            <a:avLst/>
          </a:prstGeom>
        </p:spPr>
      </p:pic>
      <p:pic>
        <p:nvPicPr>
          <p:cNvPr id="3" name="Picture 2" descr="A picture containing text, battery, electronics&#10;&#10;Description automatically generated">
            <a:extLst>
              <a:ext uri="{FF2B5EF4-FFF2-40B4-BE49-F238E27FC236}">
                <a16:creationId xmlns:a16="http://schemas.microsoft.com/office/drawing/2014/main" id="{2FE8E882-A9D2-4833-8D20-7D5E3DB406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9668" y="2574766"/>
            <a:ext cx="1799789" cy="1429528"/>
          </a:xfrm>
          <a:prstGeom prst="rect">
            <a:avLst/>
          </a:prstGeom>
        </p:spPr>
      </p:pic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CA5DE84D-ADF1-4EFD-A34A-A27F72B991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56311" y="350900"/>
            <a:ext cx="2160718" cy="341464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1478840-24D1-4CE7-9B2C-97AD372A055F}"/>
              </a:ext>
            </a:extLst>
          </p:cNvPr>
          <p:cNvSpPr txBox="1"/>
          <p:nvPr/>
        </p:nvSpPr>
        <p:spPr>
          <a:xfrm>
            <a:off x="5955230" y="9464"/>
            <a:ext cx="564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E3DD27-99EF-4403-859B-6974775C9460}"/>
              </a:ext>
            </a:extLst>
          </p:cNvPr>
          <p:cNvSpPr txBox="1"/>
          <p:nvPr/>
        </p:nvSpPr>
        <p:spPr>
          <a:xfrm>
            <a:off x="8015334" y="9464"/>
            <a:ext cx="564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576284-D108-4841-9433-9ACCDCF9D804}"/>
              </a:ext>
            </a:extLst>
          </p:cNvPr>
          <p:cNvSpPr txBox="1"/>
          <p:nvPr/>
        </p:nvSpPr>
        <p:spPr>
          <a:xfrm>
            <a:off x="8015334" y="2259668"/>
            <a:ext cx="564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4C7EA9-B305-4E49-9365-CC4B7F67E733}"/>
              </a:ext>
            </a:extLst>
          </p:cNvPr>
          <p:cNvSpPr txBox="1"/>
          <p:nvPr/>
        </p:nvSpPr>
        <p:spPr>
          <a:xfrm>
            <a:off x="10601905" y="9464"/>
            <a:ext cx="564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B73386-C63F-A0B4-528A-49DC09E6D31D}"/>
              </a:ext>
            </a:extLst>
          </p:cNvPr>
          <p:cNvSpPr txBox="1"/>
          <p:nvPr/>
        </p:nvSpPr>
        <p:spPr>
          <a:xfrm>
            <a:off x="3881775" y="3495057"/>
            <a:ext cx="176239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GB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O + H</a:t>
            </a:r>
            <a:r>
              <a:rPr lang="en-GB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SO</a:t>
            </a:r>
            <a:r>
              <a:rPr lang="en-GB" baseline="-25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9E967E-BDA1-07CB-9572-6A01FA188A0D}"/>
              </a:ext>
            </a:extLst>
          </p:cNvPr>
          <p:cNvSpPr txBox="1"/>
          <p:nvPr/>
        </p:nvSpPr>
        <p:spPr>
          <a:xfrm>
            <a:off x="4213103" y="949597"/>
            <a:ext cx="215974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negative terminal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FE5142-5B08-CA94-923D-BA6A7A491CCA}"/>
              </a:ext>
            </a:extLst>
          </p:cNvPr>
          <p:cNvSpPr txBox="1"/>
          <p:nvPr/>
        </p:nvSpPr>
        <p:spPr>
          <a:xfrm>
            <a:off x="2424373" y="291646"/>
            <a:ext cx="199024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positive terminal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3AF3427-8544-7B7A-6337-EAD1AAD6240C}"/>
              </a:ext>
            </a:extLst>
          </p:cNvPr>
          <p:cNvSpPr/>
          <p:nvPr/>
        </p:nvSpPr>
        <p:spPr>
          <a:xfrm>
            <a:off x="4414614" y="2023078"/>
            <a:ext cx="1681386" cy="1315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501C96-23BC-37EE-79C5-670303FFBEDD}"/>
              </a:ext>
            </a:extLst>
          </p:cNvPr>
          <p:cNvSpPr txBox="1"/>
          <p:nvPr/>
        </p:nvSpPr>
        <p:spPr>
          <a:xfrm>
            <a:off x="3966847" y="1902291"/>
            <a:ext cx="2146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positive electrode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2244D79-85B1-1E42-1F49-713671A0348E}"/>
              </a:ext>
            </a:extLst>
          </p:cNvPr>
          <p:cNvSpPr/>
          <p:nvPr/>
        </p:nvSpPr>
        <p:spPr>
          <a:xfrm>
            <a:off x="2090368" y="4176110"/>
            <a:ext cx="668009" cy="345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065B1D1-D9D9-57F5-FDB7-16D65BE94B40}"/>
              </a:ext>
            </a:extLst>
          </p:cNvPr>
          <p:cNvSpPr txBox="1"/>
          <p:nvPr/>
        </p:nvSpPr>
        <p:spPr>
          <a:xfrm>
            <a:off x="2253134" y="4098439"/>
            <a:ext cx="529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cell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883DFF-BDA9-AE9F-9DA8-E2B613C08891}"/>
              </a:ext>
            </a:extLst>
          </p:cNvPr>
          <p:cNvSpPr/>
          <p:nvPr/>
        </p:nvSpPr>
        <p:spPr>
          <a:xfrm>
            <a:off x="4375954" y="1781673"/>
            <a:ext cx="1635020" cy="1570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355BC1-AE06-0379-5015-204B5C125764}"/>
              </a:ext>
            </a:extLst>
          </p:cNvPr>
          <p:cNvSpPr txBox="1"/>
          <p:nvPr/>
        </p:nvSpPr>
        <p:spPr>
          <a:xfrm>
            <a:off x="4068431" y="1635047"/>
            <a:ext cx="2054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negative electrode</a:t>
            </a:r>
          </a:p>
        </p:txBody>
      </p:sp>
    </p:spTree>
    <p:extLst>
      <p:ext uri="{BB962C8B-B14F-4D97-AF65-F5344CB8AC3E}">
        <p14:creationId xmlns:p14="http://schemas.microsoft.com/office/powerpoint/2010/main" val="746281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16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Marta Victoria</dc:creator>
  <cp:lastModifiedBy>Marta Victoria</cp:lastModifiedBy>
  <cp:revision>7</cp:revision>
  <dcterms:created xsi:type="dcterms:W3CDTF">2022-12-09T05:22:54Z</dcterms:created>
  <dcterms:modified xsi:type="dcterms:W3CDTF">2023-07-22T07:26:53Z</dcterms:modified>
</cp:coreProperties>
</file>