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22466-B039-4FFE-93C5-BB53F1375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DE749A-0311-4E76-889A-06B243875B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EB7AD-A055-4015-B488-82D2EFD2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FE93A-4392-4CDD-ACD3-F21DD669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AAE38-46EE-4177-B00E-88AB89E23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09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BB2EB-DB0E-49B3-A177-74E34C140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63028-8B51-4D6E-B020-F082E5C1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98627-D249-44BB-B80D-1DDBF2D4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B681E-0FF5-42F1-9D36-81ACD8A02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554A-5616-4A3F-B8AF-13F6EE707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048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C77689-CC79-4906-BE54-3FF06206A5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97D1B0-A7B4-4BE9-BB30-FAD3DCAA9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44209-9991-4ECB-B7FF-B811C4BD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2F66E-E18A-4B7A-B199-31B2FC7C8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523D0-EEB9-44ED-9FED-05F2B3C0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6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702A7-CB9D-4B34-A26A-1FBA9901A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16A6-9199-489E-A02D-87D7A373D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D2813-1341-40CC-B2BB-2EF87DCA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CF1A-3284-405A-93A9-3631EF02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5B82C-8390-44BC-86BC-95D7D325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09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47E1-FEC0-4FF1-B673-5ADB32FCF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51F1A-B950-44BF-9933-0B5BA6C01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580AB-1367-41BE-9F67-3F7296C8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BD038-805E-4F56-8F79-D73B4188E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7D014-AF67-4B4D-9B5F-3AB94A5A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928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02B28-7CBC-46D4-9B54-989AF65FA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2FE26-5C0B-403B-84DB-7A917688CB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787E20-AC2A-4B01-BB61-4D4B4453C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55339A-8341-48CD-894D-8DC6822F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ACF0E-A8FE-459A-9A3A-54A7A368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02E8E-4529-4BE4-8478-49DDF26CD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0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C8EA-A154-48DB-BB2D-3F3835DC9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B219C-6EBD-45EB-9E69-67DF058E9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8F151-47FC-47C4-9D07-A05C498CDE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F2F312-187D-405F-9EE4-52CCF9B6F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2DC8A8-AC2E-4B19-A5CB-D4FD423E7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10AB3D-3CC0-43E3-BB86-FA1FAA206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EDA54-E324-434B-91E9-059532CE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ECDAC-8EEF-427B-B038-F47204734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399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3F0D-2C70-4714-A4C5-CBF2A1B5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D028CF-3D80-422E-AAC9-590C3B8A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FDBD7-C8AC-4380-843A-140ED3C6D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A06798-0D98-4DBD-898D-51494C91D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899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533682-74AA-4CDD-822D-732F451B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3644CE-6BA0-4BB4-A56E-33BA74FA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9180F-1BA4-4119-B3B1-32AF099B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312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70EA-7CAC-4F7F-8F62-CAF3FC7C0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41DE-4E92-4EB3-AD2A-E0459301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0C8FAD-66E7-4A41-AF8E-EE95EE651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8E33-DDDD-4CB1-A8EF-48755772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A7DC0-0B83-4EF0-8036-73B7EA55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43D09-418E-451A-B8B8-6FD36DA96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39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1FA4-07DA-47CE-9F99-5840C2FC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F49F61-49C1-41AB-B910-25C11B9328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DE9E3-590E-48E2-A900-CC00BCAF3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E4874-73C1-4C20-8CF1-055933C19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16007-BC83-446C-99B4-1680BD7C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CEB34-AA16-4B13-AEA7-A1C918A5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02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1C335-E57E-416E-A45B-CCB208C0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094D9-0315-4316-A192-AA973A995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04CF-9C19-4470-9A8B-F0DDA74353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6368B-8EDE-4C16-AFCD-017F46A9F4C1}" type="datetimeFigureOut">
              <a:rPr lang="en-GB" smtClean="0"/>
              <a:t>06/08/2023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1596F-0B3E-46FA-8868-6F5AEA285C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B2B6-0189-480D-BC64-38198F5AC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8D7D8-C0E8-462D-BD50-E1409A80C0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12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E685F7F5-D643-45D0-912F-A99B51D15B41}"/>
              </a:ext>
            </a:extLst>
          </p:cNvPr>
          <p:cNvGrpSpPr/>
          <p:nvPr/>
        </p:nvGrpSpPr>
        <p:grpSpPr>
          <a:xfrm>
            <a:off x="0" y="90682"/>
            <a:ext cx="4653644" cy="3322349"/>
            <a:chOff x="1340756" y="1267838"/>
            <a:chExt cx="4653644" cy="332234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7D94371D-8491-430C-BD9C-8128A68BB2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0605" y="1350139"/>
              <a:ext cx="0" cy="290456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D8AFFB-AA5B-46D0-B1C2-D00D942EBD33}"/>
                </a:ext>
              </a:extLst>
            </p:cNvPr>
            <p:cNvCxnSpPr>
              <a:cxnSpLocks/>
            </p:cNvCxnSpPr>
            <p:nvPr/>
          </p:nvCxnSpPr>
          <p:spPr>
            <a:xfrm>
              <a:off x="1970605" y="4254703"/>
              <a:ext cx="392219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5661403-D9BD-46B3-BECB-402E6E6D7592}"/>
                </a:ext>
              </a:extLst>
            </p:cNvPr>
            <p:cNvCxnSpPr/>
            <p:nvPr/>
          </p:nvCxnSpPr>
          <p:spPr>
            <a:xfrm>
              <a:off x="1970605" y="1801091"/>
              <a:ext cx="1613103" cy="245361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832FED-C880-4ED7-AC5C-8C599C17F0A2}"/>
                </a:ext>
              </a:extLst>
            </p:cNvPr>
            <p:cNvSpPr txBox="1"/>
            <p:nvPr/>
          </p:nvSpPr>
          <p:spPr>
            <a:xfrm>
              <a:off x="3288142" y="4282410"/>
              <a:ext cx="932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4000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C09252-6F31-4C90-B5BD-25D1E7679354}"/>
                </a:ext>
              </a:extLst>
            </p:cNvPr>
            <p:cNvSpPr txBox="1"/>
            <p:nvPr/>
          </p:nvSpPr>
          <p:spPr>
            <a:xfrm>
              <a:off x="4678215" y="4245467"/>
              <a:ext cx="9328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8000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8A12A8-C522-45B3-B155-2AAC2CC37094}"/>
                </a:ext>
              </a:extLst>
            </p:cNvPr>
            <p:cNvSpPr txBox="1"/>
            <p:nvPr/>
          </p:nvSpPr>
          <p:spPr>
            <a:xfrm>
              <a:off x="5629563" y="4254703"/>
              <a:ext cx="3648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4EB215D-0D26-4AEF-A047-53BE718B14EB}"/>
                </a:ext>
              </a:extLst>
            </p:cNvPr>
            <p:cNvSpPr txBox="1"/>
            <p:nvPr/>
          </p:nvSpPr>
          <p:spPr>
            <a:xfrm>
              <a:off x="1496294" y="1267838"/>
              <a:ext cx="474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514FB15-9C85-44D1-9C14-EA8CA0278D93}"/>
                </a:ext>
              </a:extLst>
            </p:cNvPr>
            <p:cNvCxnSpPr/>
            <p:nvPr/>
          </p:nvCxnSpPr>
          <p:spPr>
            <a:xfrm>
              <a:off x="1970605" y="2576945"/>
              <a:ext cx="477031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355D62A8-CA04-4FBA-B70B-927E101DF59C}"/>
                </a:ext>
              </a:extLst>
            </p:cNvPr>
            <p:cNvSpPr/>
            <p:nvPr/>
          </p:nvSpPr>
          <p:spPr>
            <a:xfrm>
              <a:off x="1760685" y="1810327"/>
              <a:ext cx="67638" cy="76661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5F7F8B24-4DB0-4EED-9B1E-63857A77FE7D}"/>
                </a:ext>
              </a:extLst>
            </p:cNvPr>
            <p:cNvSpPr/>
            <p:nvPr/>
          </p:nvSpPr>
          <p:spPr>
            <a:xfrm>
              <a:off x="1764144" y="2650836"/>
              <a:ext cx="50924" cy="1594631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7725A5F-F827-46A2-8294-618E0046AFE4}"/>
                </a:ext>
              </a:extLst>
            </p:cNvPr>
            <p:cNvSpPr txBox="1"/>
            <p:nvPr/>
          </p:nvSpPr>
          <p:spPr>
            <a:xfrm>
              <a:off x="1340756" y="3121223"/>
              <a:ext cx="474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4BBB6F5-7227-4084-AA74-C3F81C9A1460}"/>
                </a:ext>
              </a:extLst>
            </p:cNvPr>
            <p:cNvSpPr txBox="1"/>
            <p:nvPr/>
          </p:nvSpPr>
          <p:spPr>
            <a:xfrm>
              <a:off x="1340756" y="2039747"/>
              <a:ext cx="474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1-x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40970A-CE80-4F88-B0EB-DC597CA4F3EF}"/>
                </a:ext>
              </a:extLst>
            </p:cNvPr>
            <p:cNvSpPr txBox="1"/>
            <p:nvPr/>
          </p:nvSpPr>
          <p:spPr>
            <a:xfrm>
              <a:off x="1770392" y="1637968"/>
              <a:ext cx="474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B482C-193D-4E56-953F-211FF1BC09B3}"/>
                  </a:ext>
                </a:extLst>
              </p:cNvPr>
              <p:cNvSpPr txBox="1"/>
              <p:nvPr/>
            </p:nvSpPr>
            <p:spPr>
              <a:xfrm>
                <a:off x="1529580" y="1627037"/>
                <a:ext cx="1426745" cy="501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𝐶𝐹</m:t>
                      </m:r>
                      <m:r>
                        <a:rPr lang="en-GB" sz="1400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=1−</m:t>
                      </m:r>
                      <m:f>
                        <m:fPr>
                          <m:ctrlPr>
                            <a:rPr lang="en-GB" sz="140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h</m:t>
                          </m:r>
                        </m:num>
                        <m:den>
                          <m:r>
                            <a:rPr lang="en-GB" sz="1400" b="0" i="1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4000</m:t>
                          </m:r>
                        </m:den>
                      </m:f>
                    </m:oMath>
                  </m:oMathPara>
                </a14:m>
                <a:endParaRPr lang="en-GB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B482C-193D-4E56-953F-211FF1BC0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80" y="1627037"/>
                <a:ext cx="1426745" cy="501356"/>
              </a:xfrm>
              <a:prstGeom prst="rect">
                <a:avLst/>
              </a:prstGeom>
              <a:blipFill>
                <a:blip r:embed="rId2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874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Victoria</dc:creator>
  <cp:lastModifiedBy>Marta Victoria</cp:lastModifiedBy>
  <cp:revision>4</cp:revision>
  <dcterms:created xsi:type="dcterms:W3CDTF">2022-12-29T10:35:10Z</dcterms:created>
  <dcterms:modified xsi:type="dcterms:W3CDTF">2023-08-06T20:12:07Z</dcterms:modified>
</cp:coreProperties>
</file>