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180" y="-2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28/04/2022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386956-1F39-42AD-9F96-D035ACC640A6}"/>
              </a:ext>
            </a:extLst>
          </p:cNvPr>
          <p:cNvSpPr txBox="1"/>
          <p:nvPr/>
        </p:nvSpPr>
        <p:spPr>
          <a:xfrm rot="16200000">
            <a:off x="-199647" y="635926"/>
            <a:ext cx="100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charging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32E2099-6C02-4608-A3C1-55AC85139CA8}"/>
              </a:ext>
            </a:extLst>
          </p:cNvPr>
          <p:cNvSpPr/>
          <p:nvPr/>
        </p:nvSpPr>
        <p:spPr>
          <a:xfrm>
            <a:off x="464747" y="497441"/>
            <a:ext cx="2192826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4" name="Freeform: Shape 333">
            <a:extLst>
              <a:ext uri="{FF2B5EF4-FFF2-40B4-BE49-F238E27FC236}">
                <a16:creationId xmlns:a16="http://schemas.microsoft.com/office/drawing/2014/main" id="{F6AE163D-4886-42C3-8144-465D4BFA7D95}"/>
              </a:ext>
            </a:extLst>
          </p:cNvPr>
          <p:cNvSpPr/>
          <p:nvPr/>
        </p:nvSpPr>
        <p:spPr>
          <a:xfrm>
            <a:off x="2657573" y="497441"/>
            <a:ext cx="2192826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150AC551-E723-44D2-B41E-01878ED9EDAE}"/>
              </a:ext>
            </a:extLst>
          </p:cNvPr>
          <p:cNvSpPr/>
          <p:nvPr/>
        </p:nvSpPr>
        <p:spPr>
          <a:xfrm>
            <a:off x="4850498" y="506603"/>
            <a:ext cx="2192826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21D06876-9904-42BB-8931-FD6DB9062191}"/>
              </a:ext>
            </a:extLst>
          </p:cNvPr>
          <p:cNvCxnSpPr>
            <a:cxnSpLocks/>
          </p:cNvCxnSpPr>
          <p:nvPr/>
        </p:nvCxnSpPr>
        <p:spPr>
          <a:xfrm>
            <a:off x="480141" y="61460"/>
            <a:ext cx="0" cy="25200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7CE88E0A-9D9D-4B1C-9456-1ACA2FC80AF6}"/>
              </a:ext>
            </a:extLst>
          </p:cNvPr>
          <p:cNvCxnSpPr>
            <a:cxnSpLocks/>
          </p:cNvCxnSpPr>
          <p:nvPr/>
        </p:nvCxnSpPr>
        <p:spPr>
          <a:xfrm flipH="1">
            <a:off x="465873" y="1339533"/>
            <a:ext cx="756000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9C7582DE-0B58-4E8D-B7F1-8A998A255C98}"/>
              </a:ext>
            </a:extLst>
          </p:cNvPr>
          <p:cNvSpPr txBox="1"/>
          <p:nvPr/>
        </p:nvSpPr>
        <p:spPr>
          <a:xfrm rot="16200000">
            <a:off x="-330299" y="1794397"/>
            <a:ext cx="1272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discharging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CA7E428-5EC6-408A-BFFD-62CC959FE31B}"/>
              </a:ext>
            </a:extLst>
          </p:cNvPr>
          <p:cNvSpPr txBox="1"/>
          <p:nvPr/>
        </p:nvSpPr>
        <p:spPr>
          <a:xfrm>
            <a:off x="7189660" y="482007"/>
            <a:ext cx="100173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storage power capacity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D0BD351-13FA-404E-9238-897C4D837F92}"/>
              </a:ext>
            </a:extLst>
          </p:cNvPr>
          <p:cNvCxnSpPr>
            <a:cxnSpLocks/>
          </p:cNvCxnSpPr>
          <p:nvPr/>
        </p:nvCxnSpPr>
        <p:spPr>
          <a:xfrm>
            <a:off x="7212637" y="391550"/>
            <a:ext cx="0" cy="900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7BD29D5B-78E9-4091-B198-677DD947C13F}"/>
              </a:ext>
            </a:extLst>
          </p:cNvPr>
          <p:cNvSpPr txBox="1"/>
          <p:nvPr/>
        </p:nvSpPr>
        <p:spPr>
          <a:xfrm>
            <a:off x="2675656" y="24242"/>
            <a:ext cx="272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power (mismatch)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5D9BB450-7F1E-4A53-A3EC-76D6F0FF13D8}"/>
              </a:ext>
            </a:extLst>
          </p:cNvPr>
          <p:cNvSpPr txBox="1"/>
          <p:nvPr/>
        </p:nvSpPr>
        <p:spPr>
          <a:xfrm>
            <a:off x="7656541" y="1301422"/>
            <a:ext cx="36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B41E3BBC-4BC7-436C-B49D-054B5B2BBD39}"/>
              </a:ext>
            </a:extLst>
          </p:cNvPr>
          <p:cNvSpPr txBox="1"/>
          <p:nvPr/>
        </p:nvSpPr>
        <p:spPr>
          <a:xfrm rot="16200000">
            <a:off x="-328100" y="3498799"/>
            <a:ext cx="1272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filling level</a:t>
            </a:r>
          </a:p>
        </p:txBody>
      </p:sp>
      <p:sp>
        <p:nvSpPr>
          <p:cNvPr id="346" name="Freeform: Shape 345">
            <a:extLst>
              <a:ext uri="{FF2B5EF4-FFF2-40B4-BE49-F238E27FC236}">
                <a16:creationId xmlns:a16="http://schemas.microsoft.com/office/drawing/2014/main" id="{BCD7BC2F-56F8-4BAB-998F-48BB4DE6049C}"/>
              </a:ext>
            </a:extLst>
          </p:cNvPr>
          <p:cNvSpPr/>
          <p:nvPr/>
        </p:nvSpPr>
        <p:spPr>
          <a:xfrm>
            <a:off x="457653" y="3424951"/>
            <a:ext cx="4436007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735B8AB0-3DF3-4DA8-8CB3-E6AA4A395D27}"/>
              </a:ext>
            </a:extLst>
          </p:cNvPr>
          <p:cNvCxnSpPr>
            <a:cxnSpLocks/>
          </p:cNvCxnSpPr>
          <p:nvPr/>
        </p:nvCxnSpPr>
        <p:spPr>
          <a:xfrm>
            <a:off x="473048" y="2988970"/>
            <a:ext cx="0" cy="126000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59DEE8EA-B1D1-467C-A176-3F9BD9926CC8}"/>
              </a:ext>
            </a:extLst>
          </p:cNvPr>
          <p:cNvSpPr txBox="1"/>
          <p:nvPr/>
        </p:nvSpPr>
        <p:spPr>
          <a:xfrm>
            <a:off x="7194053" y="3508042"/>
            <a:ext cx="1001736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storage energy capacity</a:t>
            </a:r>
          </a:p>
        </p:txBody>
      </p: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715294F-E4BE-4AC7-A78F-CD4BE88CF508}"/>
              </a:ext>
            </a:extLst>
          </p:cNvPr>
          <p:cNvCxnSpPr>
            <a:cxnSpLocks/>
          </p:cNvCxnSpPr>
          <p:nvPr/>
        </p:nvCxnSpPr>
        <p:spPr>
          <a:xfrm>
            <a:off x="7200293" y="3383592"/>
            <a:ext cx="0" cy="86400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29976000-ADB6-419B-AFE0-48F3DC246251}"/>
              </a:ext>
            </a:extLst>
          </p:cNvPr>
          <p:cNvSpPr txBox="1"/>
          <p:nvPr/>
        </p:nvSpPr>
        <p:spPr>
          <a:xfrm>
            <a:off x="2653760" y="2941119"/>
            <a:ext cx="2192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Storage energy level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3214D3F0-A03E-4A69-B656-7B37C558642D}"/>
              </a:ext>
            </a:extLst>
          </p:cNvPr>
          <p:cNvSpPr txBox="1"/>
          <p:nvPr/>
        </p:nvSpPr>
        <p:spPr>
          <a:xfrm>
            <a:off x="7649448" y="4228932"/>
            <a:ext cx="36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683D2C77-C20A-4055-B9D0-B891F5DFEF3B}"/>
              </a:ext>
            </a:extLst>
          </p:cNvPr>
          <p:cNvCxnSpPr>
            <a:cxnSpLocks/>
          </p:cNvCxnSpPr>
          <p:nvPr/>
        </p:nvCxnSpPr>
        <p:spPr>
          <a:xfrm>
            <a:off x="2679586" y="1339533"/>
            <a:ext cx="0" cy="2880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D8716255-C862-44B1-A101-4542FF5D60C2}"/>
              </a:ext>
            </a:extLst>
          </p:cNvPr>
          <p:cNvCxnSpPr>
            <a:cxnSpLocks/>
          </p:cNvCxnSpPr>
          <p:nvPr/>
        </p:nvCxnSpPr>
        <p:spPr>
          <a:xfrm>
            <a:off x="4875390" y="1339533"/>
            <a:ext cx="0" cy="2880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225A45D5-3F13-4D6A-8A51-0072693F22F8}"/>
              </a:ext>
            </a:extLst>
          </p:cNvPr>
          <p:cNvCxnSpPr>
            <a:cxnSpLocks/>
          </p:cNvCxnSpPr>
          <p:nvPr/>
        </p:nvCxnSpPr>
        <p:spPr>
          <a:xfrm>
            <a:off x="1552124" y="1470524"/>
            <a:ext cx="0" cy="2880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664745D9-8E82-4B63-967D-21B5377732FF}"/>
              </a:ext>
            </a:extLst>
          </p:cNvPr>
          <p:cNvCxnSpPr>
            <a:cxnSpLocks/>
          </p:cNvCxnSpPr>
          <p:nvPr/>
        </p:nvCxnSpPr>
        <p:spPr>
          <a:xfrm>
            <a:off x="3749933" y="1315116"/>
            <a:ext cx="0" cy="2880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3E7413A8-4A32-44C6-8707-E705A07C6565}"/>
              </a:ext>
            </a:extLst>
          </p:cNvPr>
          <p:cNvCxnSpPr>
            <a:cxnSpLocks/>
          </p:cNvCxnSpPr>
          <p:nvPr/>
        </p:nvCxnSpPr>
        <p:spPr>
          <a:xfrm>
            <a:off x="5956134" y="1339533"/>
            <a:ext cx="0" cy="288000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0C5ED2D-CBE7-44DC-9BBB-30212A854FAE}"/>
              </a:ext>
            </a:extLst>
          </p:cNvPr>
          <p:cNvSpPr/>
          <p:nvPr/>
        </p:nvSpPr>
        <p:spPr>
          <a:xfrm>
            <a:off x="2477387" y="4254828"/>
            <a:ext cx="2636873" cy="1075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4" name="Freeform: Shape 363">
            <a:extLst>
              <a:ext uri="{FF2B5EF4-FFF2-40B4-BE49-F238E27FC236}">
                <a16:creationId xmlns:a16="http://schemas.microsoft.com/office/drawing/2014/main" id="{BDAF6A75-2109-42C0-9431-DA81E8B6C439}"/>
              </a:ext>
            </a:extLst>
          </p:cNvPr>
          <p:cNvSpPr/>
          <p:nvPr/>
        </p:nvSpPr>
        <p:spPr>
          <a:xfrm>
            <a:off x="4883368" y="3439457"/>
            <a:ext cx="4436007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CC9242E9-49A4-4D25-9E8D-87AA1C34E919}"/>
              </a:ext>
            </a:extLst>
          </p:cNvPr>
          <p:cNvSpPr/>
          <p:nvPr/>
        </p:nvSpPr>
        <p:spPr>
          <a:xfrm>
            <a:off x="6940682" y="4460252"/>
            <a:ext cx="2636873" cy="1075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Freeform: Shape 365">
            <a:extLst>
              <a:ext uri="{FF2B5EF4-FFF2-40B4-BE49-F238E27FC236}">
                <a16:creationId xmlns:a16="http://schemas.microsoft.com/office/drawing/2014/main" id="{18021ADA-4226-42AE-BA96-F12ED68C9AD9}"/>
              </a:ext>
            </a:extLst>
          </p:cNvPr>
          <p:cNvSpPr/>
          <p:nvPr/>
        </p:nvSpPr>
        <p:spPr>
          <a:xfrm>
            <a:off x="2664709" y="3387129"/>
            <a:ext cx="4378616" cy="1763756"/>
          </a:xfrm>
          <a:custGeom>
            <a:avLst/>
            <a:gdLst>
              <a:gd name="connsiteX0" fmla="*/ 0 w 2192826"/>
              <a:gd name="connsiteY0" fmla="*/ 868094 h 1763756"/>
              <a:gd name="connsiteX1" fmla="*/ 95340 w 2192826"/>
              <a:gd name="connsiteY1" fmla="*/ 629743 h 1763756"/>
              <a:gd name="connsiteX2" fmla="*/ 190680 w 2192826"/>
              <a:gd name="connsiteY2" fmla="*/ 391392 h 1763756"/>
              <a:gd name="connsiteX3" fmla="*/ 290354 w 2192826"/>
              <a:gd name="connsiteY3" fmla="*/ 209379 h 1763756"/>
              <a:gd name="connsiteX4" fmla="*/ 420364 w 2192826"/>
              <a:gd name="connsiteY4" fmla="*/ 53368 h 1763756"/>
              <a:gd name="connsiteX5" fmla="*/ 520038 w 2192826"/>
              <a:gd name="connsiteY5" fmla="*/ 10031 h 1763756"/>
              <a:gd name="connsiteX6" fmla="*/ 624045 w 2192826"/>
              <a:gd name="connsiteY6" fmla="*/ 14365 h 1763756"/>
              <a:gd name="connsiteX7" fmla="*/ 793058 w 2192826"/>
              <a:gd name="connsiteY7" fmla="*/ 161709 h 1763756"/>
              <a:gd name="connsiteX8" fmla="*/ 966404 w 2192826"/>
              <a:gd name="connsiteY8" fmla="*/ 508401 h 1763756"/>
              <a:gd name="connsiteX9" fmla="*/ 1100747 w 2192826"/>
              <a:gd name="connsiteY9" fmla="*/ 876761 h 1763756"/>
              <a:gd name="connsiteX10" fmla="*/ 1222089 w 2192826"/>
              <a:gd name="connsiteY10" fmla="*/ 1249455 h 1763756"/>
              <a:gd name="connsiteX11" fmla="*/ 1417103 w 2192826"/>
              <a:gd name="connsiteY11" fmla="*/ 1617815 h 1763756"/>
              <a:gd name="connsiteX12" fmla="*/ 1603450 w 2192826"/>
              <a:gd name="connsiteY12" fmla="*/ 1760825 h 1763756"/>
              <a:gd name="connsiteX13" fmla="*/ 1811465 w 2192826"/>
              <a:gd name="connsiteY13" fmla="*/ 1695821 h 1763756"/>
              <a:gd name="connsiteX14" fmla="*/ 1958809 w 2192826"/>
              <a:gd name="connsiteY14" fmla="*/ 1483472 h 1763756"/>
              <a:gd name="connsiteX15" fmla="*/ 2101820 w 2192826"/>
              <a:gd name="connsiteY15" fmla="*/ 1145447 h 1763756"/>
              <a:gd name="connsiteX16" fmla="*/ 2192826 w 2192826"/>
              <a:gd name="connsiteY16" fmla="*/ 868094 h 176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92826" h="1763756">
                <a:moveTo>
                  <a:pt x="0" y="868094"/>
                </a:moveTo>
                <a:lnTo>
                  <a:pt x="95340" y="629743"/>
                </a:lnTo>
                <a:cubicBezTo>
                  <a:pt x="127120" y="550293"/>
                  <a:pt x="158178" y="461453"/>
                  <a:pt x="190680" y="391392"/>
                </a:cubicBezTo>
                <a:cubicBezTo>
                  <a:pt x="223182" y="321331"/>
                  <a:pt x="252073" y="265716"/>
                  <a:pt x="290354" y="209379"/>
                </a:cubicBezTo>
                <a:cubicBezTo>
                  <a:pt x="328635" y="153042"/>
                  <a:pt x="382083" y="86593"/>
                  <a:pt x="420364" y="53368"/>
                </a:cubicBezTo>
                <a:cubicBezTo>
                  <a:pt x="458645" y="20143"/>
                  <a:pt x="486091" y="16531"/>
                  <a:pt x="520038" y="10031"/>
                </a:cubicBezTo>
                <a:cubicBezTo>
                  <a:pt x="553985" y="3531"/>
                  <a:pt x="578542" y="-10915"/>
                  <a:pt x="624045" y="14365"/>
                </a:cubicBezTo>
                <a:cubicBezTo>
                  <a:pt x="669548" y="39645"/>
                  <a:pt x="735998" y="79370"/>
                  <a:pt x="793058" y="161709"/>
                </a:cubicBezTo>
                <a:cubicBezTo>
                  <a:pt x="850118" y="244048"/>
                  <a:pt x="915123" y="389226"/>
                  <a:pt x="966404" y="508401"/>
                </a:cubicBezTo>
                <a:cubicBezTo>
                  <a:pt x="1017685" y="627576"/>
                  <a:pt x="1058133" y="753252"/>
                  <a:pt x="1100747" y="876761"/>
                </a:cubicBezTo>
                <a:cubicBezTo>
                  <a:pt x="1143361" y="1000270"/>
                  <a:pt x="1169363" y="1125946"/>
                  <a:pt x="1222089" y="1249455"/>
                </a:cubicBezTo>
                <a:cubicBezTo>
                  <a:pt x="1274815" y="1372964"/>
                  <a:pt x="1353543" y="1532587"/>
                  <a:pt x="1417103" y="1617815"/>
                </a:cubicBezTo>
                <a:cubicBezTo>
                  <a:pt x="1480663" y="1703043"/>
                  <a:pt x="1537723" y="1747824"/>
                  <a:pt x="1603450" y="1760825"/>
                </a:cubicBezTo>
                <a:cubicBezTo>
                  <a:pt x="1669177" y="1773826"/>
                  <a:pt x="1752239" y="1742047"/>
                  <a:pt x="1811465" y="1695821"/>
                </a:cubicBezTo>
                <a:cubicBezTo>
                  <a:pt x="1870692" y="1649596"/>
                  <a:pt x="1910417" y="1575201"/>
                  <a:pt x="1958809" y="1483472"/>
                </a:cubicBezTo>
                <a:cubicBezTo>
                  <a:pt x="2007202" y="1391743"/>
                  <a:pt x="2062817" y="1248010"/>
                  <a:pt x="2101820" y="1145447"/>
                </a:cubicBezTo>
                <a:cubicBezTo>
                  <a:pt x="2140823" y="1042884"/>
                  <a:pt x="2166824" y="955489"/>
                  <a:pt x="2192826" y="868094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A85F3DFC-F45A-47F7-B94B-A8C063B65536}"/>
              </a:ext>
            </a:extLst>
          </p:cNvPr>
          <p:cNvSpPr/>
          <p:nvPr/>
        </p:nvSpPr>
        <p:spPr>
          <a:xfrm>
            <a:off x="4518646" y="4280469"/>
            <a:ext cx="5008645" cy="1075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81F7609B-B8EC-434D-9571-4CF8F0A83969}"/>
              </a:ext>
            </a:extLst>
          </p:cNvPr>
          <p:cNvCxnSpPr>
            <a:cxnSpLocks/>
          </p:cNvCxnSpPr>
          <p:nvPr/>
        </p:nvCxnSpPr>
        <p:spPr>
          <a:xfrm flipH="1">
            <a:off x="439809" y="4398177"/>
            <a:ext cx="10800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0A14CC5E-3705-49A4-B67B-600491479320}"/>
              </a:ext>
            </a:extLst>
          </p:cNvPr>
          <p:cNvSpPr txBox="1"/>
          <p:nvPr/>
        </p:nvSpPr>
        <p:spPr>
          <a:xfrm>
            <a:off x="650965" y="4468323"/>
            <a:ext cx="57578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T/2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4F860321-07B1-48A0-A3A5-F54D343B7B17}"/>
              </a:ext>
            </a:extLst>
          </p:cNvPr>
          <p:cNvSpPr txBox="1"/>
          <p:nvPr/>
        </p:nvSpPr>
        <p:spPr>
          <a:xfrm>
            <a:off x="7656823" y="4248239"/>
            <a:ext cx="369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</a:t>
            </a:r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6598A37-71B1-457C-A727-A05414F069B3}"/>
              </a:ext>
            </a:extLst>
          </p:cNvPr>
          <p:cNvCxnSpPr>
            <a:cxnSpLocks/>
          </p:cNvCxnSpPr>
          <p:nvPr/>
        </p:nvCxnSpPr>
        <p:spPr>
          <a:xfrm flipH="1">
            <a:off x="458780" y="4267043"/>
            <a:ext cx="7560000" cy="0"/>
          </a:xfrm>
          <a:prstGeom prst="line">
            <a:avLst/>
          </a:prstGeom>
          <a:ln w="2540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B708F66-0CC2-4FA7-BA98-1625371ABFA3}"/>
                  </a:ext>
                </a:extLst>
              </p:cNvPr>
              <p:cNvSpPr txBox="1"/>
              <p:nvPr/>
            </p:nvSpPr>
            <p:spPr>
              <a:xfrm>
                <a:off x="1261154" y="497441"/>
                <a:ext cx="1661888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sz="1600" dirty="0">
                          <a:solidFill>
                            <a:srgbClr val="C00000"/>
                          </a:solidFill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1600" i="1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𝑠𝑖𝑛</m:t>
                      </m:r>
                      <m:r>
                        <a:rPr lang="en-GB" sz="16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en-GB" sz="16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sz="16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GB" sz="1600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r>
                        <a:rPr lang="en-GB" sz="16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GB" sz="1600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FB708F66-0CC2-4FA7-BA98-1625371A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154" y="497441"/>
                <a:ext cx="1661888" cy="284693"/>
              </a:xfrm>
              <a:prstGeom prst="rect">
                <a:avLst/>
              </a:prstGeom>
              <a:blipFill>
                <a:blip r:embed="rId2"/>
                <a:stretch>
                  <a:fillRect t="-5652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BDD469A-AB42-47FC-A2D9-5247D9ED91E3}"/>
              </a:ext>
            </a:extLst>
          </p:cNvPr>
          <p:cNvCxnSpPr>
            <a:cxnSpLocks/>
            <a:stCxn id="12" idx="8"/>
          </p:cNvCxnSpPr>
          <p:nvPr/>
        </p:nvCxnSpPr>
        <p:spPr>
          <a:xfrm flipV="1">
            <a:off x="1431151" y="776793"/>
            <a:ext cx="159860" cy="229049"/>
          </a:xfrm>
          <a:prstGeom prst="line">
            <a:avLst/>
          </a:prstGeom>
          <a:ln w="25400">
            <a:solidFill>
              <a:srgbClr val="C00000"/>
            </a:solidFill>
            <a:prstDash val="solid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3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DE49C75-EF45-4760-9657-E611020C0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735946"/>
              </p:ext>
            </p:extLst>
          </p:nvPr>
        </p:nvGraphicFramePr>
        <p:xfrm>
          <a:off x="296685" y="422941"/>
          <a:ext cx="6336704" cy="4347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3" imgW="5556536" imgH="3803845" progId="Paint.Picture">
                  <p:embed/>
                </p:oleObj>
              </mc:Choice>
              <mc:Fallback>
                <p:oleObj name="Bitmap Image" r:id="rId3" imgW="5556536" imgH="3803845" progId="Paint.Pictur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1119C34-ADC6-4F32-A83E-D5B0763DEB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85" y="422941"/>
                        <a:ext cx="6336704" cy="43472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231DB-F826-4463-A1AF-72B94F4B83C3}"/>
                  </a:ext>
                </a:extLst>
              </p:cNvPr>
              <p:cNvSpPr txBox="1"/>
              <p:nvPr/>
            </p:nvSpPr>
            <p:spPr>
              <a:xfrm>
                <a:off x="6955743" y="1499417"/>
                <a:ext cx="2273317" cy="334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500"/>
                  </a:lnSpc>
                </a:pPr>
                <a:r>
                  <a:rPr lang="el-GR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Δ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G</m:t>
                    </m:r>
                    <m:r>
                      <a:rPr lang="en-GB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𝑠𝑖𝑛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l-GR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num>
                      <m:den>
                        <m:r>
                          <a:rPr lang="en-GB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A231DB-F826-4463-A1AF-72B94F4B8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743" y="1499417"/>
                <a:ext cx="2273317" cy="334515"/>
              </a:xfrm>
              <a:prstGeom prst="rect">
                <a:avLst/>
              </a:prstGeom>
              <a:blipFill>
                <a:blip r:embed="rId5"/>
                <a:stretch>
                  <a:fillRect l="-2145" t="-38182"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8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Bitmap Image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35</cp:revision>
  <dcterms:created xsi:type="dcterms:W3CDTF">2021-10-27T05:35:25Z</dcterms:created>
  <dcterms:modified xsi:type="dcterms:W3CDTF">2022-04-28T18:04:12Z</dcterms:modified>
</cp:coreProperties>
</file>