
<file path=[Content_Types].xml><?xml version="1.0" encoding="utf-8"?>
<Types xmlns="http://schemas.openxmlformats.org/package/2006/content-types">
  <Default Extension="bin" ContentType="image/png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"/>
  </p:notesMasterIdLst>
  <p:sldIdLst>
    <p:sldId id="834" r:id="rId3"/>
    <p:sldId id="83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64A4D9"/>
    <a:srgbClr val="F18B45"/>
    <a:srgbClr val="78B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A57E6-E106-43CF-B05D-8E4EECDB39D3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0A19E-B7E0-43F5-898A-232A041D92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734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em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3B0B5-5943-4A73-BD1F-54E102DA0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9E06D5-A569-421A-A148-33EA2E1AE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D17E2-2A48-4960-A9F9-FE152076D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6ABE8-B1ED-417F-B6BF-6DF7CC043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AF1F0-2995-4B83-84AB-D0F31E32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927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002C9-277D-4B3E-8365-90B658992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2E22A1-9FC5-42FA-ACEC-86FEC4376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A5F96-CAFB-41BD-8F8E-A98F9B61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BCEB8-91F6-4CE5-87C5-2F64B620D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B22DF-9A93-4751-AF01-CC011FAF7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21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18F492-A522-46F7-868A-8D6608B306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736E4-F015-49D4-8E06-20DAFA65E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462FE-FF95-4EFB-8151-A861F0B77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B68C6-0EF7-4D55-8AE6-9AD97A4B7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566F3-A943-44F7-9863-2E202A151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743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Farvet baggrund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6095" y="2482344"/>
            <a:ext cx="10222987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5" name="TextBox 14"/>
          <p:cNvSpPr txBox="1"/>
          <p:nvPr userDrawn="1"/>
        </p:nvSpPr>
        <p:spPr>
          <a:xfrm>
            <a:off x="-1974112" y="3082507"/>
            <a:ext cx="182636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en-GB" sz="1800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33" name="OFF_logo2Computed"/>
          <p:cNvSpPr txBox="1">
            <a:spLocks noChangeArrowheads="1"/>
          </p:cNvSpPr>
          <p:nvPr userDrawn="1"/>
        </p:nvSpPr>
        <p:spPr bwMode="auto">
          <a:xfrm>
            <a:off x="972253" y="5997600"/>
            <a:ext cx="3179024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Department of mechanical and production Engineering</a:t>
            </a:r>
          </a:p>
        </p:txBody>
      </p:sp>
      <p:sp>
        <p:nvSpPr>
          <p:cNvPr id="39" name="OFF_logo1Computed"/>
          <p:cNvSpPr/>
          <p:nvPr userDrawn="1"/>
        </p:nvSpPr>
        <p:spPr bwMode="auto">
          <a:xfrm>
            <a:off x="972253" y="5997600"/>
            <a:ext cx="768039" cy="589622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pic>
        <p:nvPicPr>
          <p:cNvPr id="16" name="Au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79" y="5997600"/>
            <a:ext cx="557714" cy="558000"/>
          </a:xfrm>
          <a:prstGeom prst="rect">
            <a:avLst/>
          </a:prstGeom>
        </p:spPr>
      </p:pic>
      <p:pic>
        <p:nvPicPr>
          <p:cNvPr id="1953936833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8659" y="5997600"/>
            <a:ext cx="1658669" cy="5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11068" y="6581497"/>
            <a:ext cx="252066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31/08/2023</a:t>
            </a:fld>
            <a:r>
              <a:rPr lang="en-GB" dirty="0"/>
              <a:t>08/12/2017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9056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arvet baggrund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2100" y="1520316"/>
            <a:ext cx="9545793" cy="1779553"/>
          </a:xfrm>
        </p:spPr>
        <p:txBody>
          <a:bodyPr wrap="square" anchor="b" anchorCtr="0">
            <a:no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86095" y="3715432"/>
            <a:ext cx="7163077" cy="1746085"/>
          </a:xfrm>
        </p:spPr>
        <p:txBody>
          <a:bodyPr/>
          <a:lstStyle>
            <a:lvl1pPr marL="0" indent="0">
              <a:lnSpc>
                <a:spcPct val="101000"/>
              </a:lnSpc>
              <a:buFontTx/>
              <a:buNone/>
              <a:defRPr sz="27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2160917" y="2132856"/>
            <a:ext cx="2013173" cy="7386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bold</a:t>
            </a:r>
            <a:endParaRPr lang="en-GB" sz="4799" dirty="0"/>
          </a:p>
        </p:txBody>
      </p:sp>
      <p:sp>
        <p:nvSpPr>
          <p:cNvPr id="43" name="OFF_logo1Computed"/>
          <p:cNvSpPr/>
          <p:nvPr userDrawn="1"/>
        </p:nvSpPr>
        <p:spPr bwMode="auto">
          <a:xfrm>
            <a:off x="972253" y="5997600"/>
            <a:ext cx="768039" cy="589622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79" y="5997600"/>
            <a:ext cx="557714" cy="558000"/>
          </a:xfrm>
          <a:prstGeom prst="rect">
            <a:avLst/>
          </a:prstGeom>
        </p:spPr>
      </p:pic>
      <p:pic>
        <p:nvPicPr>
          <p:cNvPr id="708462211" name="Secondary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8659" y="5997600"/>
            <a:ext cx="1658669" cy="5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811068" y="6581497"/>
            <a:ext cx="252066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31/08/2023</a:t>
            </a:fld>
            <a:r>
              <a:rPr lang="en-GB" dirty="0"/>
              <a:t>08/12/2017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3" name="OFF_logo2Computed">
            <a:extLst>
              <a:ext uri="{FF2B5EF4-FFF2-40B4-BE49-F238E27FC236}">
                <a16:creationId xmlns:a16="http://schemas.microsoft.com/office/drawing/2014/main" id="{9CC90E93-3D3D-45EA-912A-5EF8411EA7B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2253" y="5997600"/>
            <a:ext cx="3179024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Department of mechanical and production Engineering</a:t>
            </a:r>
          </a:p>
        </p:txBody>
      </p:sp>
    </p:spTree>
    <p:extLst>
      <p:ext uri="{BB962C8B-B14F-4D97-AF65-F5344CB8AC3E}">
        <p14:creationId xmlns:p14="http://schemas.microsoft.com/office/powerpoint/2010/main" val="2461918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arvet baggrund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6095" y="2482344"/>
            <a:ext cx="10222987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974112" y="3082507"/>
            <a:ext cx="182636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en-GB" sz="1800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30" name="OFF_logo1Computed"/>
          <p:cNvSpPr/>
          <p:nvPr userDrawn="1"/>
        </p:nvSpPr>
        <p:spPr bwMode="auto">
          <a:xfrm>
            <a:off x="972253" y="5997600"/>
            <a:ext cx="768039" cy="589622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sp>
        <p:nvSpPr>
          <p:cNvPr id="26" name="Date_DateCustomA"/>
          <p:cNvSpPr txBox="1">
            <a:spLocks noChangeArrowheads="1"/>
          </p:cNvSpPr>
          <p:nvPr userDrawn="1"/>
        </p:nvSpPr>
        <p:spPr bwMode="auto">
          <a:xfrm>
            <a:off x="3692294" y="5997600"/>
            <a:ext cx="2272432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8 December 2017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1669" y="5997600"/>
            <a:ext cx="2983193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Postdoc</a:t>
            </a:r>
          </a:p>
        </p:txBody>
      </p:sp>
      <p:sp>
        <p:nvSpPr>
          <p:cNvPr id="27" name="FLD_Event"/>
          <p:cNvSpPr txBox="1">
            <a:spLocks noChangeArrowheads="1"/>
          </p:cNvSpPr>
          <p:nvPr userDrawn="1"/>
        </p:nvSpPr>
        <p:spPr bwMode="auto">
          <a:xfrm>
            <a:off x="3692294" y="5997600"/>
            <a:ext cx="2272432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en-GB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9" name="USR_Name"/>
          <p:cNvSpPr txBox="1">
            <a:spLocks noChangeArrowheads="1"/>
          </p:cNvSpPr>
          <p:nvPr userDrawn="1"/>
        </p:nvSpPr>
        <p:spPr bwMode="auto">
          <a:xfrm>
            <a:off x="6241669" y="5997600"/>
            <a:ext cx="2983193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Marta Victoria Pérez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79" y="5997600"/>
            <a:ext cx="557714" cy="558000"/>
          </a:xfrm>
          <a:prstGeom prst="rect">
            <a:avLst/>
          </a:prstGeom>
        </p:spPr>
      </p:pic>
      <p:pic>
        <p:nvPicPr>
          <p:cNvPr id="23" name="Billed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782" y="5997601"/>
            <a:ext cx="71753" cy="557999"/>
          </a:xfrm>
          <a:prstGeom prst="rect">
            <a:avLst/>
          </a:prstGeom>
        </p:spPr>
      </p:pic>
      <p:pic>
        <p:nvPicPr>
          <p:cNvPr id="1468983795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8659" y="5997600"/>
            <a:ext cx="1658669" cy="5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11068" y="6581497"/>
            <a:ext cx="252066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31/08/2023</a:t>
            </a:fld>
            <a:r>
              <a:rPr lang="en-GB" dirty="0"/>
              <a:t>08/12/2017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8" name="OFF_logo2Computed">
            <a:extLst>
              <a:ext uri="{FF2B5EF4-FFF2-40B4-BE49-F238E27FC236}">
                <a16:creationId xmlns:a16="http://schemas.microsoft.com/office/drawing/2014/main" id="{4E2615B1-D837-412B-ABC1-489076AA223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2253" y="5997600"/>
            <a:ext cx="3179024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Department of mechanical and production Engineering</a:t>
            </a:r>
          </a:p>
        </p:txBody>
      </p:sp>
    </p:spTree>
    <p:extLst>
      <p:ext uri="{BB962C8B-B14F-4D97-AF65-F5344CB8AC3E}">
        <p14:creationId xmlns:p14="http://schemas.microsoft.com/office/powerpoint/2010/main" val="4007203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6095" y="1960079"/>
            <a:ext cx="10222987" cy="393748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-1974112" y="340162"/>
            <a:ext cx="1826368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 </a:t>
            </a:r>
            <a:endParaRPr lang="en-GB" sz="1800"/>
          </a:p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til</a:t>
            </a:r>
            <a:endParaRPr lang="en-GB" sz="1800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11068" y="6581497"/>
            <a:ext cx="252066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31/08/2023</a:t>
            </a:fld>
            <a:r>
              <a:rPr lang="en-GB" dirty="0"/>
              <a:t>08/12/2017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1264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itle and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vid baggrund"/>
          <p:cNvSpPr/>
          <p:nvPr userDrawn="1"/>
        </p:nvSpPr>
        <p:spPr bwMode="auto">
          <a:xfrm>
            <a:off x="0" y="-1"/>
            <a:ext cx="12196376" cy="5894387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6" name="Black Rectangle"/>
          <p:cNvSpPr/>
          <p:nvPr userDrawn="1"/>
        </p:nvSpPr>
        <p:spPr>
          <a:xfrm>
            <a:off x="550181" y="788712"/>
            <a:ext cx="648000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5995" y="228628"/>
            <a:ext cx="11559010" cy="464069"/>
          </a:xfrm>
        </p:spPr>
        <p:txBody>
          <a:bodyPr anchor="t" anchorCtr="0"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6095" y="1373021"/>
            <a:ext cx="10222987" cy="4521366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8" name="TextBox 17"/>
          <p:cNvSpPr txBox="1"/>
          <p:nvPr userDrawn="1"/>
        </p:nvSpPr>
        <p:spPr>
          <a:xfrm>
            <a:off x="-1974112" y="340162"/>
            <a:ext cx="182636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en-GB" sz="1800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11068" y="6581497"/>
            <a:ext cx="252066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31/08/2023</a:t>
            </a:fld>
            <a:r>
              <a:rPr lang="en-GB" dirty="0"/>
              <a:t>08/12/2017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72123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5">
          <p15:clr>
            <a:srgbClr val="00000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6376" cy="5911200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990258" y="1045684"/>
            <a:ext cx="648000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883" y="230400"/>
            <a:ext cx="5645733" cy="75240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dirty="0"/>
              <a:t>Insert title</a:t>
            </a:r>
            <a:endParaRPr lang="en-GB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6095" y="1371600"/>
            <a:ext cx="4976521" cy="452596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821" y="315913"/>
            <a:ext cx="5645580" cy="558165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4112" y="340162"/>
            <a:ext cx="182636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en-GB" sz="1800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en-GB" sz="4799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11068" y="6581497"/>
            <a:ext cx="252066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31/08/2023</a:t>
            </a:fld>
            <a:r>
              <a:rPr lang="en-GB" dirty="0"/>
              <a:t>08/12/2017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8259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>
          <p15:clr>
            <a:srgbClr val="A4A3A4"/>
          </p15:clr>
        </p15:guide>
        <p15:guide id="2" pos="3755">
          <p15:clr>
            <a:srgbClr val="A4A3A4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1"/>
            <a:ext cx="12196376" cy="5911011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1001336" y="2694542"/>
            <a:ext cx="648000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6095" y="1484784"/>
            <a:ext cx="4976521" cy="971980"/>
          </a:xfrm>
        </p:spPr>
        <p:txBody>
          <a:bodyPr anchor="b" anchorCtr="0"/>
          <a:lstStyle>
            <a:lvl1pPr>
              <a:lnSpc>
                <a:spcPct val="95000"/>
              </a:lnSpc>
              <a:defRPr sz="3000">
                <a:latin typeface="+mn-lt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6095" y="3010711"/>
            <a:ext cx="4976521" cy="1858449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  <a:p>
            <a:pPr lvl="5"/>
            <a:r>
              <a:rPr lang="en-GB" dirty="0"/>
              <a:t>6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3223" y="315913"/>
            <a:ext cx="5646270" cy="558360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4112" y="1780882"/>
            <a:ext cx="18263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</a:t>
            </a:r>
            <a:endParaRPr lang="en-GB" sz="18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11068" y="6581497"/>
            <a:ext cx="252066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31/08/2023</a:t>
            </a:fld>
            <a:r>
              <a:rPr lang="en-GB" dirty="0"/>
              <a:t>08/12/2017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66034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30">
          <p15:clr>
            <a:srgbClr val="A4A3A4"/>
          </p15:clr>
        </p15:guide>
        <p15:guide id="2" pos="3755">
          <p15:clr>
            <a:srgbClr val="A4A3A4"/>
          </p15:clr>
        </p15:guide>
        <p15:guide id="3" orient="horz" pos="3069">
          <p15:clr>
            <a:srgbClr val="A4A3A4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83" y="316800"/>
            <a:ext cx="11562611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11068" y="6581497"/>
            <a:ext cx="252066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31/08/2023</a:t>
            </a:fld>
            <a:r>
              <a:rPr lang="en-GB" dirty="0"/>
              <a:t>08/12/2017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5170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0A542-2CEF-45F8-8843-AB517D2CA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FB555-4178-4569-BE6A-3C85CF8E7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D51A0-9CCD-438A-A1D2-D837267F8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4BF8-99B9-402B-989E-4EA47EAC5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FB25A-D6F5-4D97-B70B-D51A11FC3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1253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83" y="316800"/>
            <a:ext cx="564627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233223" y="316800"/>
            <a:ext cx="564627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>
          <a:xfrm>
            <a:off x="11811068" y="6581497"/>
            <a:ext cx="252066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31/08/2023</a:t>
            </a:fld>
            <a:r>
              <a:rPr lang="en-GB" dirty="0"/>
              <a:t>08/12/2017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93621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>
          <p15:clr>
            <a:srgbClr val="A4A3A4"/>
          </p15:clr>
        </p15:guide>
        <p15:guide id="2" pos="3754">
          <p15:clr>
            <a:srgbClr val="A4A3A4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83" y="316800"/>
            <a:ext cx="5646270" cy="26532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316883" y="3237372"/>
            <a:ext cx="564627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233223" y="316800"/>
            <a:ext cx="564627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11068" y="6581497"/>
            <a:ext cx="252066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31/08/2023</a:t>
            </a:fld>
            <a:r>
              <a:rPr lang="en-GB" dirty="0"/>
              <a:t>08/12/2017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19868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>
          <p15:clr>
            <a:srgbClr val="A4A3A4"/>
          </p15:clr>
        </p15:guide>
        <p15:guide id="2" pos="3755">
          <p15:clr>
            <a:srgbClr val="A4A3A4"/>
          </p15:clr>
        </p15:guide>
        <p15:guide id="3" orient="horz" pos="2039">
          <p15:clr>
            <a:srgbClr val="A4A3A4"/>
          </p15:clr>
        </p15:guide>
        <p15:guide id="4" orient="horz" pos="1872">
          <p15:clr>
            <a:srgbClr val="A4A3A4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>
          <a:xfrm>
            <a:off x="316883" y="316800"/>
            <a:ext cx="564627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6233223" y="316800"/>
            <a:ext cx="564627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3223" y="3237372"/>
            <a:ext cx="564627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11068" y="6581497"/>
            <a:ext cx="252066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31/08/2023</a:t>
            </a:fld>
            <a:r>
              <a:rPr lang="en-GB" dirty="0"/>
              <a:t>08/12/2017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9008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>
          <p15:clr>
            <a:srgbClr val="A4A3A4"/>
          </p15:clr>
        </p15:guide>
        <p15:guide id="2" pos="3755">
          <p15:clr>
            <a:srgbClr val="A4A3A4"/>
          </p15:clr>
        </p15:guide>
        <p15:guide id="3" orient="horz" pos="2039">
          <p15:clr>
            <a:srgbClr val="A4A3A4"/>
          </p15:clr>
        </p15:guide>
        <p15:guide id="4" orient="horz" pos="1872">
          <p15:clr>
            <a:srgbClr val="A4A3A4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315996" y="315913"/>
            <a:ext cx="11560010" cy="6220354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11068" y="6581497"/>
            <a:ext cx="252066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31/08/2023</a:t>
            </a:fld>
            <a:r>
              <a:rPr lang="en-GB" dirty="0"/>
              <a:t>08/12/2017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17148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vid baggrund"/>
          <p:cNvSpPr/>
          <p:nvPr userDrawn="1"/>
        </p:nvSpPr>
        <p:spPr bwMode="auto">
          <a:xfrm>
            <a:off x="1" y="1"/>
            <a:ext cx="12192000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1811068" y="6581497"/>
            <a:ext cx="252066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31/08/2023</a:t>
            </a:fld>
            <a:r>
              <a:rPr lang="en-GB" dirty="0"/>
              <a:t>08/12/2017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Text Placeholder 61"/>
          <p:cNvSpPr>
            <a:spLocks noGrp="1"/>
          </p:cNvSpPr>
          <p:nvPr>
            <p:ph type="body" sz="quarter" idx="16" hasCustomPrompt="1"/>
          </p:nvPr>
        </p:nvSpPr>
        <p:spPr>
          <a:xfrm>
            <a:off x="1846421" y="1412776"/>
            <a:ext cx="8499157" cy="3744416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algn="ctr">
              <a:buFontTx/>
              <a:buNone/>
              <a:defRPr/>
            </a:lvl3pPr>
          </a:lstStyle>
          <a:p>
            <a:pPr lvl="0"/>
            <a:r>
              <a:rPr lang="en-GB" dirty="0"/>
              <a:t>Click to add Quote text, for next level ENTER and TAB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34160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and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vid baggrund"/>
          <p:cNvSpPr/>
          <p:nvPr userDrawn="1"/>
        </p:nvSpPr>
        <p:spPr bwMode="auto">
          <a:xfrm>
            <a:off x="1" y="1"/>
            <a:ext cx="12192000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5995" y="230400"/>
            <a:ext cx="11566212" cy="752400"/>
          </a:xfrm>
        </p:spPr>
        <p:txBody>
          <a:bodyPr anchor="t" anchorCtr="0"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998849" y="1853461"/>
            <a:ext cx="6266328" cy="2725288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marL="576000" indent="0">
              <a:buNone/>
              <a:defRPr/>
            </a:lvl3pPr>
          </a:lstStyle>
          <a:p>
            <a:pPr lvl="0"/>
            <a:r>
              <a:rPr lang="en-GB" dirty="0"/>
              <a:t>Click to add Quote text, for next level ENTER and TAB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>
          <a:xfrm>
            <a:off x="11811068" y="6581497"/>
            <a:ext cx="252066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31/08/2023</a:t>
            </a:fld>
            <a:r>
              <a:rPr lang="en-GB" dirty="0"/>
              <a:t>08/12/2017</a:t>
            </a:r>
          </a:p>
        </p:txBody>
      </p:sp>
      <p:sp>
        <p:nvSpPr>
          <p:cNvPr id="10" name="Footer Placeholder 9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35199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sz="quarter" idx="12"/>
          </p:nvPr>
        </p:nvSpPr>
        <p:spPr>
          <a:xfrm>
            <a:off x="328698" y="328612"/>
            <a:ext cx="11553659" cy="621347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>
          <a:xfrm>
            <a:off x="11811068" y="6581497"/>
            <a:ext cx="252066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31/08/2023</a:t>
            </a:fld>
            <a:r>
              <a:rPr lang="en-GB" dirty="0"/>
              <a:t>08/12/2017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86410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6" name="TextBox 5"/>
          <p:cNvSpPr txBox="1"/>
          <p:nvPr userDrawn="1"/>
        </p:nvSpPr>
        <p:spPr>
          <a:xfrm>
            <a:off x="-2160917" y="1022477"/>
            <a:ext cx="2013173" cy="4734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Light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11068" y="6581497"/>
            <a:ext cx="252066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31/08/2023</a:t>
            </a:fld>
            <a:r>
              <a:rPr lang="en-GB" dirty="0"/>
              <a:t>08/12/2017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75249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766019" y="1340768"/>
            <a:ext cx="1224455" cy="504056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11068" y="6581497"/>
            <a:ext cx="252066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31/08/2023</a:t>
            </a:fld>
            <a:r>
              <a:rPr lang="en-GB" dirty="0"/>
              <a:t>08/12/2017</a:t>
            </a:r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85595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pic>
        <p:nvPicPr>
          <p:cNvPr id="6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034" y="2163364"/>
            <a:ext cx="2531931" cy="2531272"/>
          </a:xfrm>
          <a:prstGeom prst="rect">
            <a:avLst/>
          </a:prstGeom>
        </p:spPr>
      </p:pic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31/08/2023</a:t>
            </a:fld>
            <a:r>
              <a:rPr lang="en-GB" dirty="0"/>
              <a:t>08/12/2017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1"/>
            <a:ext cx="0" cy="426079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4947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2B498-2304-4D0C-B9F8-418DC144D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EC5C6-9393-44B9-B466-87596FAB7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7353F-69F2-4F6C-B0A3-A749F9389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3E4BB-53E8-4485-8E52-78859DAE0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3A8C5-72AC-4FC1-8913-20F68B7BA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4665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arvet baggrund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34" name="Pladsholder til tekst 2"/>
          <p:cNvSpPr txBox="1">
            <a:spLocks/>
          </p:cNvSpPr>
          <p:nvPr userDrawn="1"/>
        </p:nvSpPr>
        <p:spPr>
          <a:xfrm>
            <a:off x="1091198" y="2098690"/>
            <a:ext cx="12748736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en-GB" sz="10000" kern="0" dirty="0">
                <a:solidFill>
                  <a:schemeClr val="accent6"/>
                </a:solidFill>
                <a:latin typeface="AU Peto" panose="040C0B07020602020301" pitchFamily="82" charset="0"/>
              </a:rPr>
              <a:t>Aarhus</a:t>
            </a:r>
            <a:endParaRPr lang="en-GB" sz="2200"/>
          </a:p>
        </p:txBody>
      </p:sp>
      <p:sp>
        <p:nvSpPr>
          <p:cNvPr id="6" name="Pladsholder til tekst 2"/>
          <p:cNvSpPr txBox="1">
            <a:spLocks/>
          </p:cNvSpPr>
          <p:nvPr userDrawn="1"/>
        </p:nvSpPr>
        <p:spPr>
          <a:xfrm>
            <a:off x="7441478" y="2093601"/>
            <a:ext cx="4357619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en-GB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uni</a:t>
            </a:r>
            <a:endParaRPr lang="en-GB" sz="10000" kern="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7" name="Pladsholder til tekst 2"/>
          <p:cNvSpPr txBox="1">
            <a:spLocks/>
          </p:cNvSpPr>
          <p:nvPr userDrawn="1"/>
        </p:nvSpPr>
        <p:spPr>
          <a:xfrm>
            <a:off x="1881982" y="3428551"/>
            <a:ext cx="9291452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GB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versiet</a:t>
            </a:r>
            <a:endParaRPr lang="en-GB" sz="1000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8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en-GB" smtClean="0"/>
              <a:pPr/>
              <a:t>31/08/2023</a:t>
            </a:fld>
            <a:r>
              <a:rPr lang="en-GB" dirty="0"/>
              <a:t>08/12/2017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1"/>
            <a:ext cx="0" cy="426079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33393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Aarhus Universit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5" name="LAN_AUWBreak"/>
          <p:cNvSpPr/>
          <p:nvPr userDrawn="1"/>
        </p:nvSpPr>
        <p:spPr bwMode="auto">
          <a:xfrm>
            <a:off x="6024182" y="2804401"/>
            <a:ext cx="3076964" cy="1293389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183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4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pic>
        <p:nvPicPr>
          <p:cNvPr id="6" name="Logo whit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133" y="2864711"/>
            <a:ext cx="2228980" cy="1116990"/>
          </a:xfrm>
          <a:prstGeom prst="rect">
            <a:avLst/>
          </a:prstGeom>
        </p:spPr>
      </p:pic>
      <p:sp>
        <p:nvSpPr>
          <p:cNvPr id="7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en-GB" smtClean="0"/>
              <a:pPr/>
              <a:t>31/08/2023</a:t>
            </a:fld>
            <a:r>
              <a:rPr lang="en-GB" dirty="0"/>
              <a:t>08/12/2017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1"/>
            <a:ext cx="0" cy="426079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22404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400" cap="none" baseline="0"/>
            </a:lvl1pPr>
          </a:lstStyle>
          <a:p>
            <a:r>
              <a:rPr lang="es-ES" dirty="0"/>
              <a:t>Haga clic para modificar el estilo de título del patrón</a:t>
            </a:r>
            <a:endParaRPr lang="es-ES_tradnl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ES_tradnl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FIN</a:t>
            </a:r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11811068" y="6581497"/>
            <a:ext cx="252066" cy="1538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22F16D-8661-4341-B958-ECBC512BD1D3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780455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1" y="2130427"/>
            <a:ext cx="103632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FIN</a:t>
            </a:r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11811068" y="6581497"/>
            <a:ext cx="252066" cy="1538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954385-3572-4C48-ADF6-01D15A58ECFC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100051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1" y="0"/>
            <a:ext cx="10363200" cy="685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376766" y="933450"/>
            <a:ext cx="5638800" cy="51816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218767" y="933450"/>
            <a:ext cx="5638800" cy="51816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FIN</a:t>
            </a:r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11811068" y="6581497"/>
            <a:ext cx="252066" cy="1538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A998A8-02C7-479C-843B-097979C5BBDF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2467050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1" y="0"/>
            <a:ext cx="10363200" cy="685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376766" y="933450"/>
            <a:ext cx="5638800" cy="51816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6218767" y="933450"/>
            <a:ext cx="5638800" cy="25146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6218767" y="3600450"/>
            <a:ext cx="5638800" cy="25146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FIN</a:t>
            </a:r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1811068" y="6581497"/>
            <a:ext cx="252066" cy="15388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5473A2-34C7-4831-A7D0-C316AE71C0F5}" type="slidenum">
              <a:rPr lang="es-ES_tradnl"/>
              <a:pPr>
                <a:defRPr/>
              </a:pPr>
              <a:t>‹#›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165193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23861-438E-4D5D-B5D9-8C80BB51D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B26EF-95A5-469B-9EC1-37EA858227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72C46-50AE-4869-9619-472D1C57A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43937-3567-49F4-AA28-585AB205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C6075-742F-4F32-A919-95E94E11E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1EE68-BFCE-41F7-BAFF-8E261D49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622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C4E16-BB70-49F2-8BD3-DCEE2AC7C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D84EF-3AAB-4B3F-8005-B96FDA462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1FFB67-278E-4BD9-8248-C22B550B5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EB107E-5D38-4D91-8441-FEF3FBAF6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F4213-D510-4CE0-8EB4-FFCA0BAAA8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E41CD7-E67D-4E52-AF26-62983D2B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7F2A2-7259-4AA9-9126-F4AF8B89B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D4FCB3-8F6C-414D-9B58-1128B28B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216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2632-FD41-4B6D-B86E-A7F59A01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4A2D0-5139-434D-A9CB-B63479439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71F642-FB95-431B-A495-9F00AD694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901E52-A758-4A9E-BC06-D1DDD29A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928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EA4B0E-D806-42D3-B55A-E20B2E4CF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3C5F42-1A7D-4F20-9282-52121EAE1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F3825-7840-40EB-BBEB-D5A058FCA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64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4465D-61D8-42CD-8D3E-AB3B402B7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E9C8F-2AD6-4728-9860-D378544A5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1ECA3-4315-4E00-9B4A-D2340D6F5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2EC32-7D01-4CAC-A5E9-D8BBA8B01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C1967-0E6E-4BB5-96D1-B61AA751B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FA8B5-EFA7-4E88-83DB-15D002BC1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34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6872C-3717-40C4-B7AC-BF6DEFA74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0A4AC5-A08C-4B4A-9226-5AD37BF5AA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C7023B-14B1-4199-B40C-F8D0CF50B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12200-7AB7-4A7A-ADC8-C6BA5F6D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271C8-BE22-4475-AA22-9929F9DEF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103997-6123-4A4E-A57D-0A229B7D1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126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9C744C-BE56-445C-A88F-34827926D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60F42-EECC-40B0-A931-81E743CCE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45693-45D8-4B81-8824-06AD811D4D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A925D-6802-4F82-B3A4-43BDB522D203}" type="datetimeFigureOut">
              <a:rPr lang="en-GB" smtClean="0"/>
              <a:t>31/08/2023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97F4B-D011-4D73-AF33-6F8BFACCF3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BA796-8284-45EB-BDD6-4D53C3132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536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Placeholder title 1"/>
          <p:cNvSpPr>
            <a:spLocks noGrp="1" noChangeArrowheads="1"/>
          </p:cNvSpPr>
          <p:nvPr>
            <p:ph type="title"/>
          </p:nvPr>
        </p:nvSpPr>
        <p:spPr bwMode="auto">
          <a:xfrm>
            <a:off x="315996" y="149116"/>
            <a:ext cx="11560010" cy="687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title style</a:t>
            </a:r>
            <a:endParaRPr lang="en-GB" dirty="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3993" y="1412777"/>
            <a:ext cx="10515089" cy="448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  <a:endParaRPr lang="en-GB" dirty="0"/>
          </a:p>
          <a:p>
            <a:pPr lvl="1"/>
            <a:r>
              <a:rPr lang="en-GB" noProof="0" dirty="0"/>
              <a:t>Second level</a:t>
            </a:r>
            <a:endParaRPr lang="en-GB" dirty="0"/>
          </a:p>
          <a:p>
            <a:pPr lvl="2"/>
            <a:r>
              <a:rPr lang="en-GB" noProof="0" dirty="0"/>
              <a:t>Third level</a:t>
            </a:r>
            <a:endParaRPr lang="en-GB" dirty="0"/>
          </a:p>
          <a:p>
            <a:pPr lvl="3"/>
            <a:r>
              <a:rPr lang="en-GB" noProof="0" dirty="0"/>
              <a:t>Fourth level</a:t>
            </a:r>
            <a:endParaRPr lang="en-GB" dirty="0"/>
          </a:p>
          <a:p>
            <a:pPr lvl="4"/>
            <a:r>
              <a:rPr lang="en-GB" noProof="0" dirty="0"/>
              <a:t>Fifth level</a:t>
            </a:r>
            <a:endParaRPr lang="en-GB" dirty="0"/>
          </a:p>
          <a:p>
            <a:pPr lvl="5"/>
            <a:r>
              <a:rPr lang="en-GB" noProof="0" dirty="0"/>
              <a:t>6 level</a:t>
            </a:r>
            <a:endParaRPr lang="en-GB" dirty="0"/>
          </a:p>
          <a:p>
            <a:pPr lvl="6"/>
            <a:r>
              <a:rPr lang="en-GB" noProof="0" dirty="0"/>
              <a:t>7 level</a:t>
            </a:r>
            <a:endParaRPr lang="en-GB" dirty="0"/>
          </a:p>
          <a:p>
            <a:pPr lvl="7"/>
            <a:r>
              <a:rPr lang="en-GB" noProof="0" dirty="0"/>
              <a:t>8 level</a:t>
            </a:r>
            <a:endParaRPr lang="en-GB" dirty="0"/>
          </a:p>
          <a:p>
            <a:pPr lvl="8"/>
            <a:r>
              <a:rPr lang="en-GB" noProof="0" dirty="0"/>
              <a:t>9 level</a:t>
            </a:r>
            <a:endParaRPr lang="en-GB" dirty="0"/>
          </a:p>
        </p:txBody>
      </p:sp>
      <p:sp>
        <p:nvSpPr>
          <p:cNvPr id="23" name="Black Rectangle"/>
          <p:cNvSpPr/>
          <p:nvPr userDrawn="1"/>
        </p:nvSpPr>
        <p:spPr>
          <a:xfrm>
            <a:off x="693993" y="836712"/>
            <a:ext cx="648000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19" name="FLD_Event"/>
          <p:cNvSpPr txBox="1">
            <a:spLocks noChangeArrowheads="1"/>
          </p:cNvSpPr>
          <p:nvPr userDrawn="1"/>
        </p:nvSpPr>
        <p:spPr bwMode="auto">
          <a:xfrm>
            <a:off x="3692294" y="5997600"/>
            <a:ext cx="2272432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en-GB" sz="700" b="0" cap="all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30" name="Sidetal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898066" y="6644058"/>
            <a:ext cx="252066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ts val="1200"/>
              </a:lnSpc>
              <a:buFontTx/>
              <a:buNone/>
              <a:defRPr sz="1200" spc="4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2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78417F83-4CBA-48F2-BAD0-783AE3701E32}" type="datetimeFigureOut">
              <a:rPr lang="en-GB" smtClean="0"/>
              <a:pPr/>
              <a:t>31/08/2023</a:t>
            </a:fld>
            <a:r>
              <a:rPr lang="en-GB"/>
              <a:t>08/12/2017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3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">
                <a:noFill/>
              </a:defRPr>
            </a:lvl1pPr>
          </a:lstStyle>
          <a:p>
            <a:endParaRPr lang="en-GB" dirty="0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60C69CC6-BF01-40AE-BDAC-3B2F3113600D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900" y="6527714"/>
            <a:ext cx="342487" cy="340530"/>
          </a:xfrm>
          <a:prstGeom prst="rect">
            <a:avLst/>
          </a:prstGeom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B43A3360-3B76-4E08-B06D-E985E8F82F6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099682" y="6607374"/>
            <a:ext cx="4116323" cy="250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sz="1200" b="0" kern="0" dirty="0">
                <a:solidFill>
                  <a:schemeClr val="bg1">
                    <a:lumMod val="50000"/>
                  </a:schemeClr>
                </a:solidFill>
              </a:rPr>
              <a:t>49</a:t>
            </a:r>
            <a:r>
              <a:rPr lang="en-GB" sz="1200" b="0" kern="0" baseline="30000" dirty="0">
                <a:solidFill>
                  <a:schemeClr val="bg1">
                    <a:lumMod val="50000"/>
                  </a:schemeClr>
                </a:solidFill>
              </a:rPr>
              <a:t>th</a:t>
            </a:r>
            <a:r>
              <a:rPr lang="en-GB" sz="1200" b="0" kern="0" dirty="0">
                <a:solidFill>
                  <a:schemeClr val="bg1">
                    <a:lumMod val="50000"/>
                  </a:schemeClr>
                </a:solidFill>
              </a:rPr>
              <a:t> IEEE PVSC -  Tutorial “Energy System Modelling” </a:t>
            </a:r>
          </a:p>
        </p:txBody>
      </p:sp>
    </p:spTree>
    <p:extLst>
      <p:ext uri="{BB962C8B-B14F-4D97-AF65-F5344CB8AC3E}">
        <p14:creationId xmlns:p14="http://schemas.microsoft.com/office/powerpoint/2010/main" val="2339425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</p:sldLayoutIdLst>
  <p:hf sldNum="0" hdr="0" ftr="0"/>
  <p:txStyles>
    <p:titleStyle>
      <a:lvl1pPr algn="l" rtl="0" eaLnBrk="1" fontAlgn="base" hangingPunct="1">
        <a:lnSpc>
          <a:spcPct val="89000"/>
        </a:lnSpc>
        <a:spcBef>
          <a:spcPct val="0"/>
        </a:spcBef>
        <a:spcAft>
          <a:spcPct val="0"/>
        </a:spcAft>
        <a:defRPr sz="3400" b="1" cap="none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9pPr>
    </p:titleStyle>
    <p:bodyStyle>
      <a:lvl1pPr marL="0" indent="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Calibri" panose="020F0502020204030204" pitchFamily="34" charset="0"/>
        <a:buChar char="​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75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3pPr>
      <a:lvl4pPr marL="115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151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6pPr>
      <a:lvl7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7pPr>
      <a:lvl8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8pPr>
      <a:lvl9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3715">
          <p15:clr>
            <a:srgbClr val="000000"/>
          </p15:clr>
        </p15:guide>
        <p15:guide id="5" orient="horz" pos="4131">
          <p15:clr>
            <a:srgbClr val="A4A3A4"/>
          </p15:clr>
        </p15:guide>
        <p15:guide id="6" pos="7479">
          <p15:clr>
            <a:srgbClr val="A4A3A4"/>
          </p15:clr>
        </p15:guide>
        <p15:guide id="7" orient="horz" pos="1234">
          <p15:clr>
            <a:srgbClr val="000000"/>
          </p15:clr>
        </p15:guide>
        <p15:guide id="8" pos="7059">
          <p15:clr>
            <a:srgbClr val="000000"/>
          </p15:clr>
        </p15:guide>
        <p15:guide id="9" pos="199">
          <p15:clr>
            <a:srgbClr val="A4A3A4"/>
          </p15:clr>
        </p15:guide>
        <p15:guide id="10" pos="621">
          <p15:clr>
            <a:srgbClr val="000000"/>
          </p15:clr>
        </p15:guide>
        <p15:guide id="11" orient="horz" pos="199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0840271-E362-489A-B331-D28E14D132B1}"/>
              </a:ext>
            </a:extLst>
          </p:cNvPr>
          <p:cNvGrpSpPr/>
          <p:nvPr/>
        </p:nvGrpSpPr>
        <p:grpSpPr>
          <a:xfrm>
            <a:off x="25570" y="2045229"/>
            <a:ext cx="7443336" cy="3877064"/>
            <a:chOff x="84433" y="1660805"/>
            <a:chExt cx="9442858" cy="5656627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50BDCC8-5D83-4BBE-8CB0-27300FBCCE00}"/>
                </a:ext>
              </a:extLst>
            </p:cNvPr>
            <p:cNvSpPr txBox="1"/>
            <p:nvPr/>
          </p:nvSpPr>
          <p:spPr>
            <a:xfrm rot="16200000">
              <a:off x="-474391" y="2294058"/>
              <a:ext cx="1508714" cy="390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charging</a:t>
              </a: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FFCDB09-8F96-4710-8E2C-5D198B381F20}"/>
                </a:ext>
              </a:extLst>
            </p:cNvPr>
            <p:cNvSpPr/>
            <p:nvPr/>
          </p:nvSpPr>
          <p:spPr>
            <a:xfrm>
              <a:off x="464747" y="2459098"/>
              <a:ext cx="2192826" cy="1763756"/>
            </a:xfrm>
            <a:custGeom>
              <a:avLst/>
              <a:gdLst>
                <a:gd name="connsiteX0" fmla="*/ 0 w 2192826"/>
                <a:gd name="connsiteY0" fmla="*/ 868094 h 1763756"/>
                <a:gd name="connsiteX1" fmla="*/ 95340 w 2192826"/>
                <a:gd name="connsiteY1" fmla="*/ 629743 h 1763756"/>
                <a:gd name="connsiteX2" fmla="*/ 190680 w 2192826"/>
                <a:gd name="connsiteY2" fmla="*/ 391392 h 1763756"/>
                <a:gd name="connsiteX3" fmla="*/ 290354 w 2192826"/>
                <a:gd name="connsiteY3" fmla="*/ 209379 h 1763756"/>
                <a:gd name="connsiteX4" fmla="*/ 420364 w 2192826"/>
                <a:gd name="connsiteY4" fmla="*/ 53368 h 1763756"/>
                <a:gd name="connsiteX5" fmla="*/ 520038 w 2192826"/>
                <a:gd name="connsiteY5" fmla="*/ 10031 h 1763756"/>
                <a:gd name="connsiteX6" fmla="*/ 624045 w 2192826"/>
                <a:gd name="connsiteY6" fmla="*/ 14365 h 1763756"/>
                <a:gd name="connsiteX7" fmla="*/ 793058 w 2192826"/>
                <a:gd name="connsiteY7" fmla="*/ 161709 h 1763756"/>
                <a:gd name="connsiteX8" fmla="*/ 966404 w 2192826"/>
                <a:gd name="connsiteY8" fmla="*/ 508401 h 1763756"/>
                <a:gd name="connsiteX9" fmla="*/ 1100747 w 2192826"/>
                <a:gd name="connsiteY9" fmla="*/ 876761 h 1763756"/>
                <a:gd name="connsiteX10" fmla="*/ 1222089 w 2192826"/>
                <a:gd name="connsiteY10" fmla="*/ 1249455 h 1763756"/>
                <a:gd name="connsiteX11" fmla="*/ 1417103 w 2192826"/>
                <a:gd name="connsiteY11" fmla="*/ 1617815 h 1763756"/>
                <a:gd name="connsiteX12" fmla="*/ 1603450 w 2192826"/>
                <a:gd name="connsiteY12" fmla="*/ 1760825 h 1763756"/>
                <a:gd name="connsiteX13" fmla="*/ 1811465 w 2192826"/>
                <a:gd name="connsiteY13" fmla="*/ 1695821 h 1763756"/>
                <a:gd name="connsiteX14" fmla="*/ 1958809 w 2192826"/>
                <a:gd name="connsiteY14" fmla="*/ 1483472 h 1763756"/>
                <a:gd name="connsiteX15" fmla="*/ 2101820 w 2192826"/>
                <a:gd name="connsiteY15" fmla="*/ 1145447 h 1763756"/>
                <a:gd name="connsiteX16" fmla="*/ 2192826 w 2192826"/>
                <a:gd name="connsiteY16" fmla="*/ 868094 h 176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92826" h="1763756">
                  <a:moveTo>
                    <a:pt x="0" y="868094"/>
                  </a:moveTo>
                  <a:lnTo>
                    <a:pt x="95340" y="629743"/>
                  </a:lnTo>
                  <a:cubicBezTo>
                    <a:pt x="127120" y="550293"/>
                    <a:pt x="158178" y="461453"/>
                    <a:pt x="190680" y="391392"/>
                  </a:cubicBezTo>
                  <a:cubicBezTo>
                    <a:pt x="223182" y="321331"/>
                    <a:pt x="252073" y="265716"/>
                    <a:pt x="290354" y="209379"/>
                  </a:cubicBezTo>
                  <a:cubicBezTo>
                    <a:pt x="328635" y="153042"/>
                    <a:pt x="382083" y="86593"/>
                    <a:pt x="420364" y="53368"/>
                  </a:cubicBezTo>
                  <a:cubicBezTo>
                    <a:pt x="458645" y="20143"/>
                    <a:pt x="486091" y="16531"/>
                    <a:pt x="520038" y="10031"/>
                  </a:cubicBezTo>
                  <a:cubicBezTo>
                    <a:pt x="553985" y="3531"/>
                    <a:pt x="578542" y="-10915"/>
                    <a:pt x="624045" y="14365"/>
                  </a:cubicBezTo>
                  <a:cubicBezTo>
                    <a:pt x="669548" y="39645"/>
                    <a:pt x="735998" y="79370"/>
                    <a:pt x="793058" y="161709"/>
                  </a:cubicBezTo>
                  <a:cubicBezTo>
                    <a:pt x="850118" y="244048"/>
                    <a:pt x="915123" y="389226"/>
                    <a:pt x="966404" y="508401"/>
                  </a:cubicBezTo>
                  <a:cubicBezTo>
                    <a:pt x="1017685" y="627576"/>
                    <a:pt x="1058133" y="753252"/>
                    <a:pt x="1100747" y="876761"/>
                  </a:cubicBezTo>
                  <a:cubicBezTo>
                    <a:pt x="1143361" y="1000270"/>
                    <a:pt x="1169363" y="1125946"/>
                    <a:pt x="1222089" y="1249455"/>
                  </a:cubicBezTo>
                  <a:cubicBezTo>
                    <a:pt x="1274815" y="1372964"/>
                    <a:pt x="1353543" y="1532587"/>
                    <a:pt x="1417103" y="1617815"/>
                  </a:cubicBezTo>
                  <a:cubicBezTo>
                    <a:pt x="1480663" y="1703043"/>
                    <a:pt x="1537723" y="1747824"/>
                    <a:pt x="1603450" y="1760825"/>
                  </a:cubicBezTo>
                  <a:cubicBezTo>
                    <a:pt x="1669177" y="1773826"/>
                    <a:pt x="1752239" y="1742047"/>
                    <a:pt x="1811465" y="1695821"/>
                  </a:cubicBezTo>
                  <a:cubicBezTo>
                    <a:pt x="1870692" y="1649596"/>
                    <a:pt x="1910417" y="1575201"/>
                    <a:pt x="1958809" y="1483472"/>
                  </a:cubicBezTo>
                  <a:cubicBezTo>
                    <a:pt x="2007202" y="1391743"/>
                    <a:pt x="2062817" y="1248010"/>
                    <a:pt x="2101820" y="1145447"/>
                  </a:cubicBezTo>
                  <a:cubicBezTo>
                    <a:pt x="2140823" y="1042884"/>
                    <a:pt x="2166824" y="955489"/>
                    <a:pt x="2192826" y="868094"/>
                  </a:cubicBezTo>
                </a:path>
              </a:pathLst>
            </a:custGeom>
            <a:noFill/>
            <a:ln w="3810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4AC0A77-11DB-4EAA-AE52-7797A38541E6}"/>
                </a:ext>
              </a:extLst>
            </p:cNvPr>
            <p:cNvSpPr/>
            <p:nvPr/>
          </p:nvSpPr>
          <p:spPr>
            <a:xfrm>
              <a:off x="2657573" y="2459098"/>
              <a:ext cx="2192826" cy="1763756"/>
            </a:xfrm>
            <a:custGeom>
              <a:avLst/>
              <a:gdLst>
                <a:gd name="connsiteX0" fmla="*/ 0 w 2192826"/>
                <a:gd name="connsiteY0" fmla="*/ 868094 h 1763756"/>
                <a:gd name="connsiteX1" fmla="*/ 95340 w 2192826"/>
                <a:gd name="connsiteY1" fmla="*/ 629743 h 1763756"/>
                <a:gd name="connsiteX2" fmla="*/ 190680 w 2192826"/>
                <a:gd name="connsiteY2" fmla="*/ 391392 h 1763756"/>
                <a:gd name="connsiteX3" fmla="*/ 290354 w 2192826"/>
                <a:gd name="connsiteY3" fmla="*/ 209379 h 1763756"/>
                <a:gd name="connsiteX4" fmla="*/ 420364 w 2192826"/>
                <a:gd name="connsiteY4" fmla="*/ 53368 h 1763756"/>
                <a:gd name="connsiteX5" fmla="*/ 520038 w 2192826"/>
                <a:gd name="connsiteY5" fmla="*/ 10031 h 1763756"/>
                <a:gd name="connsiteX6" fmla="*/ 624045 w 2192826"/>
                <a:gd name="connsiteY6" fmla="*/ 14365 h 1763756"/>
                <a:gd name="connsiteX7" fmla="*/ 793058 w 2192826"/>
                <a:gd name="connsiteY7" fmla="*/ 161709 h 1763756"/>
                <a:gd name="connsiteX8" fmla="*/ 966404 w 2192826"/>
                <a:gd name="connsiteY8" fmla="*/ 508401 h 1763756"/>
                <a:gd name="connsiteX9" fmla="*/ 1100747 w 2192826"/>
                <a:gd name="connsiteY9" fmla="*/ 876761 h 1763756"/>
                <a:gd name="connsiteX10" fmla="*/ 1222089 w 2192826"/>
                <a:gd name="connsiteY10" fmla="*/ 1249455 h 1763756"/>
                <a:gd name="connsiteX11" fmla="*/ 1417103 w 2192826"/>
                <a:gd name="connsiteY11" fmla="*/ 1617815 h 1763756"/>
                <a:gd name="connsiteX12" fmla="*/ 1603450 w 2192826"/>
                <a:gd name="connsiteY12" fmla="*/ 1760825 h 1763756"/>
                <a:gd name="connsiteX13" fmla="*/ 1811465 w 2192826"/>
                <a:gd name="connsiteY13" fmla="*/ 1695821 h 1763756"/>
                <a:gd name="connsiteX14" fmla="*/ 1958809 w 2192826"/>
                <a:gd name="connsiteY14" fmla="*/ 1483472 h 1763756"/>
                <a:gd name="connsiteX15" fmla="*/ 2101820 w 2192826"/>
                <a:gd name="connsiteY15" fmla="*/ 1145447 h 1763756"/>
                <a:gd name="connsiteX16" fmla="*/ 2192826 w 2192826"/>
                <a:gd name="connsiteY16" fmla="*/ 868094 h 176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92826" h="1763756">
                  <a:moveTo>
                    <a:pt x="0" y="868094"/>
                  </a:moveTo>
                  <a:lnTo>
                    <a:pt x="95340" y="629743"/>
                  </a:lnTo>
                  <a:cubicBezTo>
                    <a:pt x="127120" y="550293"/>
                    <a:pt x="158178" y="461453"/>
                    <a:pt x="190680" y="391392"/>
                  </a:cubicBezTo>
                  <a:cubicBezTo>
                    <a:pt x="223182" y="321331"/>
                    <a:pt x="252073" y="265716"/>
                    <a:pt x="290354" y="209379"/>
                  </a:cubicBezTo>
                  <a:cubicBezTo>
                    <a:pt x="328635" y="153042"/>
                    <a:pt x="382083" y="86593"/>
                    <a:pt x="420364" y="53368"/>
                  </a:cubicBezTo>
                  <a:cubicBezTo>
                    <a:pt x="458645" y="20143"/>
                    <a:pt x="486091" y="16531"/>
                    <a:pt x="520038" y="10031"/>
                  </a:cubicBezTo>
                  <a:cubicBezTo>
                    <a:pt x="553985" y="3531"/>
                    <a:pt x="578542" y="-10915"/>
                    <a:pt x="624045" y="14365"/>
                  </a:cubicBezTo>
                  <a:cubicBezTo>
                    <a:pt x="669548" y="39645"/>
                    <a:pt x="735998" y="79370"/>
                    <a:pt x="793058" y="161709"/>
                  </a:cubicBezTo>
                  <a:cubicBezTo>
                    <a:pt x="850118" y="244048"/>
                    <a:pt x="915123" y="389226"/>
                    <a:pt x="966404" y="508401"/>
                  </a:cubicBezTo>
                  <a:cubicBezTo>
                    <a:pt x="1017685" y="627576"/>
                    <a:pt x="1058133" y="753252"/>
                    <a:pt x="1100747" y="876761"/>
                  </a:cubicBezTo>
                  <a:cubicBezTo>
                    <a:pt x="1143361" y="1000270"/>
                    <a:pt x="1169363" y="1125946"/>
                    <a:pt x="1222089" y="1249455"/>
                  </a:cubicBezTo>
                  <a:cubicBezTo>
                    <a:pt x="1274815" y="1372964"/>
                    <a:pt x="1353543" y="1532587"/>
                    <a:pt x="1417103" y="1617815"/>
                  </a:cubicBezTo>
                  <a:cubicBezTo>
                    <a:pt x="1480663" y="1703043"/>
                    <a:pt x="1537723" y="1747824"/>
                    <a:pt x="1603450" y="1760825"/>
                  </a:cubicBezTo>
                  <a:cubicBezTo>
                    <a:pt x="1669177" y="1773826"/>
                    <a:pt x="1752239" y="1742047"/>
                    <a:pt x="1811465" y="1695821"/>
                  </a:cubicBezTo>
                  <a:cubicBezTo>
                    <a:pt x="1870692" y="1649596"/>
                    <a:pt x="1910417" y="1575201"/>
                    <a:pt x="1958809" y="1483472"/>
                  </a:cubicBezTo>
                  <a:cubicBezTo>
                    <a:pt x="2007202" y="1391743"/>
                    <a:pt x="2062817" y="1248010"/>
                    <a:pt x="2101820" y="1145447"/>
                  </a:cubicBezTo>
                  <a:cubicBezTo>
                    <a:pt x="2140823" y="1042884"/>
                    <a:pt x="2166824" y="955489"/>
                    <a:pt x="2192826" y="868094"/>
                  </a:cubicBezTo>
                </a:path>
              </a:pathLst>
            </a:custGeom>
            <a:noFill/>
            <a:ln w="3810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8D9F39F-0A7A-487A-8DD9-6D6CCB2FEC8E}"/>
                </a:ext>
              </a:extLst>
            </p:cNvPr>
            <p:cNvSpPr/>
            <p:nvPr/>
          </p:nvSpPr>
          <p:spPr>
            <a:xfrm>
              <a:off x="4850498" y="2468260"/>
              <a:ext cx="2192826" cy="1763756"/>
            </a:xfrm>
            <a:custGeom>
              <a:avLst/>
              <a:gdLst>
                <a:gd name="connsiteX0" fmla="*/ 0 w 2192826"/>
                <a:gd name="connsiteY0" fmla="*/ 868094 h 1763756"/>
                <a:gd name="connsiteX1" fmla="*/ 95340 w 2192826"/>
                <a:gd name="connsiteY1" fmla="*/ 629743 h 1763756"/>
                <a:gd name="connsiteX2" fmla="*/ 190680 w 2192826"/>
                <a:gd name="connsiteY2" fmla="*/ 391392 h 1763756"/>
                <a:gd name="connsiteX3" fmla="*/ 290354 w 2192826"/>
                <a:gd name="connsiteY3" fmla="*/ 209379 h 1763756"/>
                <a:gd name="connsiteX4" fmla="*/ 420364 w 2192826"/>
                <a:gd name="connsiteY4" fmla="*/ 53368 h 1763756"/>
                <a:gd name="connsiteX5" fmla="*/ 520038 w 2192826"/>
                <a:gd name="connsiteY5" fmla="*/ 10031 h 1763756"/>
                <a:gd name="connsiteX6" fmla="*/ 624045 w 2192826"/>
                <a:gd name="connsiteY6" fmla="*/ 14365 h 1763756"/>
                <a:gd name="connsiteX7" fmla="*/ 793058 w 2192826"/>
                <a:gd name="connsiteY7" fmla="*/ 161709 h 1763756"/>
                <a:gd name="connsiteX8" fmla="*/ 966404 w 2192826"/>
                <a:gd name="connsiteY8" fmla="*/ 508401 h 1763756"/>
                <a:gd name="connsiteX9" fmla="*/ 1100747 w 2192826"/>
                <a:gd name="connsiteY9" fmla="*/ 876761 h 1763756"/>
                <a:gd name="connsiteX10" fmla="*/ 1222089 w 2192826"/>
                <a:gd name="connsiteY10" fmla="*/ 1249455 h 1763756"/>
                <a:gd name="connsiteX11" fmla="*/ 1417103 w 2192826"/>
                <a:gd name="connsiteY11" fmla="*/ 1617815 h 1763756"/>
                <a:gd name="connsiteX12" fmla="*/ 1603450 w 2192826"/>
                <a:gd name="connsiteY12" fmla="*/ 1760825 h 1763756"/>
                <a:gd name="connsiteX13" fmla="*/ 1811465 w 2192826"/>
                <a:gd name="connsiteY13" fmla="*/ 1695821 h 1763756"/>
                <a:gd name="connsiteX14" fmla="*/ 1958809 w 2192826"/>
                <a:gd name="connsiteY14" fmla="*/ 1483472 h 1763756"/>
                <a:gd name="connsiteX15" fmla="*/ 2101820 w 2192826"/>
                <a:gd name="connsiteY15" fmla="*/ 1145447 h 1763756"/>
                <a:gd name="connsiteX16" fmla="*/ 2192826 w 2192826"/>
                <a:gd name="connsiteY16" fmla="*/ 868094 h 176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92826" h="1763756">
                  <a:moveTo>
                    <a:pt x="0" y="868094"/>
                  </a:moveTo>
                  <a:lnTo>
                    <a:pt x="95340" y="629743"/>
                  </a:lnTo>
                  <a:cubicBezTo>
                    <a:pt x="127120" y="550293"/>
                    <a:pt x="158178" y="461453"/>
                    <a:pt x="190680" y="391392"/>
                  </a:cubicBezTo>
                  <a:cubicBezTo>
                    <a:pt x="223182" y="321331"/>
                    <a:pt x="252073" y="265716"/>
                    <a:pt x="290354" y="209379"/>
                  </a:cubicBezTo>
                  <a:cubicBezTo>
                    <a:pt x="328635" y="153042"/>
                    <a:pt x="382083" y="86593"/>
                    <a:pt x="420364" y="53368"/>
                  </a:cubicBezTo>
                  <a:cubicBezTo>
                    <a:pt x="458645" y="20143"/>
                    <a:pt x="486091" y="16531"/>
                    <a:pt x="520038" y="10031"/>
                  </a:cubicBezTo>
                  <a:cubicBezTo>
                    <a:pt x="553985" y="3531"/>
                    <a:pt x="578542" y="-10915"/>
                    <a:pt x="624045" y="14365"/>
                  </a:cubicBezTo>
                  <a:cubicBezTo>
                    <a:pt x="669548" y="39645"/>
                    <a:pt x="735998" y="79370"/>
                    <a:pt x="793058" y="161709"/>
                  </a:cubicBezTo>
                  <a:cubicBezTo>
                    <a:pt x="850118" y="244048"/>
                    <a:pt x="915123" y="389226"/>
                    <a:pt x="966404" y="508401"/>
                  </a:cubicBezTo>
                  <a:cubicBezTo>
                    <a:pt x="1017685" y="627576"/>
                    <a:pt x="1058133" y="753252"/>
                    <a:pt x="1100747" y="876761"/>
                  </a:cubicBezTo>
                  <a:cubicBezTo>
                    <a:pt x="1143361" y="1000270"/>
                    <a:pt x="1169363" y="1125946"/>
                    <a:pt x="1222089" y="1249455"/>
                  </a:cubicBezTo>
                  <a:cubicBezTo>
                    <a:pt x="1274815" y="1372964"/>
                    <a:pt x="1353543" y="1532587"/>
                    <a:pt x="1417103" y="1617815"/>
                  </a:cubicBezTo>
                  <a:cubicBezTo>
                    <a:pt x="1480663" y="1703043"/>
                    <a:pt x="1537723" y="1747824"/>
                    <a:pt x="1603450" y="1760825"/>
                  </a:cubicBezTo>
                  <a:cubicBezTo>
                    <a:pt x="1669177" y="1773826"/>
                    <a:pt x="1752239" y="1742047"/>
                    <a:pt x="1811465" y="1695821"/>
                  </a:cubicBezTo>
                  <a:cubicBezTo>
                    <a:pt x="1870692" y="1649596"/>
                    <a:pt x="1910417" y="1575201"/>
                    <a:pt x="1958809" y="1483472"/>
                  </a:cubicBezTo>
                  <a:cubicBezTo>
                    <a:pt x="2007202" y="1391743"/>
                    <a:pt x="2062817" y="1248010"/>
                    <a:pt x="2101820" y="1145447"/>
                  </a:cubicBezTo>
                  <a:cubicBezTo>
                    <a:pt x="2140823" y="1042884"/>
                    <a:pt x="2166824" y="955489"/>
                    <a:pt x="2192826" y="868094"/>
                  </a:cubicBezTo>
                </a:path>
              </a:pathLst>
            </a:custGeom>
            <a:noFill/>
            <a:ln w="3810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755A506-4E39-4FC6-B3DF-C85C3A201BAF}"/>
                </a:ext>
              </a:extLst>
            </p:cNvPr>
            <p:cNvCxnSpPr>
              <a:cxnSpLocks/>
            </p:cNvCxnSpPr>
            <p:nvPr/>
          </p:nvCxnSpPr>
          <p:spPr>
            <a:xfrm>
              <a:off x="480141" y="2023117"/>
              <a:ext cx="0" cy="252000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headEnd type="arrow"/>
            </a:ln>
            <a:effectLst/>
          </p:spPr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C940494-5F15-483C-B7B8-FDE56F1B28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5873" y="3301190"/>
              <a:ext cx="7560000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headEnd type="arrow"/>
            </a:ln>
            <a:effectLst/>
          </p:spPr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C0EF2E5-E951-40F3-AA88-8131C21B3EC0}"/>
                </a:ext>
              </a:extLst>
            </p:cNvPr>
            <p:cNvSpPr txBox="1"/>
            <p:nvPr/>
          </p:nvSpPr>
          <p:spPr>
            <a:xfrm rot="16200000">
              <a:off x="-632702" y="3620295"/>
              <a:ext cx="1824726" cy="390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discharging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89EAE22-01B9-489A-BEEC-DBA0B9E551E2}"/>
                </a:ext>
              </a:extLst>
            </p:cNvPr>
            <p:cNvSpPr txBox="1"/>
            <p:nvPr/>
          </p:nvSpPr>
          <p:spPr>
            <a:xfrm>
              <a:off x="7212637" y="2239120"/>
              <a:ext cx="1594247" cy="976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GB" sz="1600" dirty="0">
                  <a:solidFill>
                    <a:prstClr val="white">
                      <a:lumMod val="50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storage power capacity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0574AFF-2E82-4E26-AC2D-3EE6C40FAB68}"/>
                </a:ext>
              </a:extLst>
            </p:cNvPr>
            <p:cNvCxnSpPr>
              <a:cxnSpLocks/>
            </p:cNvCxnSpPr>
            <p:nvPr/>
          </p:nvCxnSpPr>
          <p:spPr>
            <a:xfrm>
              <a:off x="7212637" y="2353207"/>
              <a:ext cx="0" cy="90000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  <a:headEnd type="arrow"/>
              <a:tailEnd type="arrow"/>
            </a:ln>
            <a:effectLst/>
          </p:spPr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44B8145-FFDE-4B27-B540-6FF0CDC6EF4E}"/>
                </a:ext>
              </a:extLst>
            </p:cNvPr>
            <p:cNvSpPr txBox="1"/>
            <p:nvPr/>
          </p:nvSpPr>
          <p:spPr>
            <a:xfrm>
              <a:off x="2675656" y="1660805"/>
              <a:ext cx="3683209" cy="493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Storage power (mismatch)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AC63C96-DDF9-4702-B9A3-70284F4E620E}"/>
                </a:ext>
              </a:extLst>
            </p:cNvPr>
            <p:cNvSpPr txBox="1"/>
            <p:nvPr/>
          </p:nvSpPr>
          <p:spPr>
            <a:xfrm>
              <a:off x="7656541" y="3263080"/>
              <a:ext cx="369332" cy="493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A487635-473D-4892-A033-4896FE19A01E}"/>
                </a:ext>
              </a:extLst>
            </p:cNvPr>
            <p:cNvSpPr txBox="1"/>
            <p:nvPr/>
          </p:nvSpPr>
          <p:spPr>
            <a:xfrm rot="16200000">
              <a:off x="-752689" y="5418199"/>
              <a:ext cx="2074009" cy="390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state of charge</a:t>
              </a: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456614E-F21C-4F9F-A1A1-85186DED03EB}"/>
                </a:ext>
              </a:extLst>
            </p:cNvPr>
            <p:cNvCxnSpPr>
              <a:cxnSpLocks/>
            </p:cNvCxnSpPr>
            <p:nvPr/>
          </p:nvCxnSpPr>
          <p:spPr>
            <a:xfrm>
              <a:off x="473048" y="4950627"/>
              <a:ext cx="0" cy="126000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headEnd type="arrow"/>
            </a:ln>
            <a:effectLst/>
          </p:spPr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F5EADA1-1A6F-485B-A16F-1A4399D7969A}"/>
                </a:ext>
              </a:extLst>
            </p:cNvPr>
            <p:cNvSpPr txBox="1"/>
            <p:nvPr/>
          </p:nvSpPr>
          <p:spPr>
            <a:xfrm>
              <a:off x="7257221" y="5016277"/>
              <a:ext cx="1712898" cy="1212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prstClr val="white">
                      <a:lumMod val="50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storage energy capacity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829283F-F61B-47E5-861D-E0A108AD2DD2}"/>
                </a:ext>
              </a:extLst>
            </p:cNvPr>
            <p:cNvCxnSpPr>
              <a:cxnSpLocks/>
            </p:cNvCxnSpPr>
            <p:nvPr/>
          </p:nvCxnSpPr>
          <p:spPr>
            <a:xfrm>
              <a:off x="7200293" y="5119305"/>
              <a:ext cx="0" cy="1089944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  <a:headEnd type="arrow"/>
              <a:tailEnd type="arrow"/>
            </a:ln>
            <a:effectLst/>
          </p:spPr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DDAA31C-DA32-4DCD-8172-0FCFDDA7E429}"/>
                </a:ext>
              </a:extLst>
            </p:cNvPr>
            <p:cNvSpPr txBox="1"/>
            <p:nvPr/>
          </p:nvSpPr>
          <p:spPr>
            <a:xfrm>
              <a:off x="7649448" y="6190590"/>
              <a:ext cx="369332" cy="538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  <a:latin typeface="Calibri" panose="020F0502020204030204"/>
                </a:rPr>
                <a:t>t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F834811-5CCE-43C7-B24F-370072283EDC}"/>
                </a:ext>
              </a:extLst>
            </p:cNvPr>
            <p:cNvCxnSpPr>
              <a:cxnSpLocks/>
            </p:cNvCxnSpPr>
            <p:nvPr/>
          </p:nvCxnSpPr>
          <p:spPr>
            <a:xfrm>
              <a:off x="2679586" y="3301190"/>
              <a:ext cx="0" cy="288000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>
                  <a:lumMod val="65000"/>
                </a:sysClr>
              </a:solidFill>
              <a:prstDash val="dash"/>
              <a:miter lim="800000"/>
              <a:headEnd type="none"/>
            </a:ln>
            <a:effectLst/>
          </p:spPr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E6B98AD-EC4D-4988-9B8A-1EC810DEF705}"/>
                </a:ext>
              </a:extLst>
            </p:cNvPr>
            <p:cNvCxnSpPr>
              <a:cxnSpLocks/>
            </p:cNvCxnSpPr>
            <p:nvPr/>
          </p:nvCxnSpPr>
          <p:spPr>
            <a:xfrm>
              <a:off x="4875390" y="3301190"/>
              <a:ext cx="0" cy="288000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>
                  <a:lumMod val="65000"/>
                </a:sysClr>
              </a:solidFill>
              <a:prstDash val="dash"/>
              <a:miter lim="800000"/>
              <a:headEnd type="none"/>
            </a:ln>
            <a:effectLst/>
          </p:spPr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2BA5D61-6E1F-4139-9412-4F5115D7D011}"/>
                </a:ext>
              </a:extLst>
            </p:cNvPr>
            <p:cNvCxnSpPr>
              <a:cxnSpLocks/>
            </p:cNvCxnSpPr>
            <p:nvPr/>
          </p:nvCxnSpPr>
          <p:spPr>
            <a:xfrm>
              <a:off x="1552124" y="3432181"/>
              <a:ext cx="0" cy="288000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>
                  <a:lumMod val="65000"/>
                </a:sysClr>
              </a:solidFill>
              <a:prstDash val="dash"/>
              <a:miter lim="800000"/>
              <a:headEnd type="none"/>
            </a:ln>
            <a:effectLst/>
          </p:spPr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F986413-5720-4307-B47D-F7C6142F77E2}"/>
                </a:ext>
              </a:extLst>
            </p:cNvPr>
            <p:cNvCxnSpPr>
              <a:cxnSpLocks/>
            </p:cNvCxnSpPr>
            <p:nvPr/>
          </p:nvCxnSpPr>
          <p:spPr>
            <a:xfrm>
              <a:off x="3749933" y="3276773"/>
              <a:ext cx="0" cy="288000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>
                  <a:lumMod val="65000"/>
                </a:sysClr>
              </a:solidFill>
              <a:prstDash val="dash"/>
              <a:miter lim="800000"/>
              <a:headEnd type="none"/>
            </a:ln>
            <a:effectLst/>
          </p:spPr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2A3691B-CD94-4438-A8C1-4BE2C658810A}"/>
                </a:ext>
              </a:extLst>
            </p:cNvPr>
            <p:cNvCxnSpPr>
              <a:cxnSpLocks/>
            </p:cNvCxnSpPr>
            <p:nvPr/>
          </p:nvCxnSpPr>
          <p:spPr>
            <a:xfrm>
              <a:off x="5956134" y="3301190"/>
              <a:ext cx="0" cy="288000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>
                  <a:lumMod val="65000"/>
                </a:sysClr>
              </a:solidFill>
              <a:prstDash val="dash"/>
              <a:miter lim="800000"/>
              <a:headEnd type="none"/>
            </a:ln>
            <a:effectLst/>
          </p:spPr>
        </p:cxn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C3F5C3D6-9580-4DA0-B47A-6CA759330491}"/>
                </a:ext>
              </a:extLst>
            </p:cNvPr>
            <p:cNvSpPr/>
            <p:nvPr/>
          </p:nvSpPr>
          <p:spPr>
            <a:xfrm>
              <a:off x="2477387" y="6216485"/>
              <a:ext cx="2636873" cy="1075306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5875E058-74D9-44AB-9569-CCE63189752D}"/>
                </a:ext>
              </a:extLst>
            </p:cNvPr>
            <p:cNvSpPr/>
            <p:nvPr/>
          </p:nvSpPr>
          <p:spPr>
            <a:xfrm>
              <a:off x="4518646" y="6242126"/>
              <a:ext cx="5008645" cy="1075306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F6F0A8F-5103-45BE-BE18-4CCB30E935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9809" y="6359834"/>
              <a:ext cx="1080000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  <a:headEnd type="arrow"/>
              <a:tailEnd type="arrow"/>
            </a:ln>
            <a:effectLst/>
          </p:spPr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FFC45D9-9494-45EC-9E0F-1860095584F7}"/>
                </a:ext>
              </a:extLst>
            </p:cNvPr>
            <p:cNvSpPr txBox="1"/>
            <p:nvPr/>
          </p:nvSpPr>
          <p:spPr>
            <a:xfrm>
              <a:off x="697981" y="6403508"/>
              <a:ext cx="821829" cy="415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GB" sz="1600" dirty="0">
                  <a:solidFill>
                    <a:prstClr val="white">
                      <a:lumMod val="50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T/2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2556A72-79F8-4278-892A-599439A84EBB}"/>
                </a:ext>
              </a:extLst>
            </p:cNvPr>
            <p:cNvSpPr txBox="1"/>
            <p:nvPr/>
          </p:nvSpPr>
          <p:spPr>
            <a:xfrm>
              <a:off x="7656823" y="6209896"/>
              <a:ext cx="369332" cy="493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8871FF6-0BBD-4684-9C0B-0A26ECD6D0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8780" y="6228700"/>
              <a:ext cx="7560000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head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9BB879D5-8A11-48D7-8860-257C914D40FD}"/>
                    </a:ext>
                  </a:extLst>
                </p:cNvPr>
                <p:cNvSpPr txBox="1"/>
                <p:nvPr/>
              </p:nvSpPr>
              <p:spPr>
                <a:xfrm>
                  <a:off x="757085" y="2021895"/>
                  <a:ext cx="2288256" cy="4153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15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16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 sz="1600" dirty="0">
                                <a:solidFill>
                                  <a:srgbClr val="C00000"/>
                                </a:solidFill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GB" sz="16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GB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𝐵</m:t>
                        </m:r>
                        <m:r>
                          <a:rPr lang="en-GB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·</m:t>
                        </m:r>
                        <m:r>
                          <a:rPr lang="en-GB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𝑠𝑖𝑛</m:t>
                        </m:r>
                        <m:r>
                          <a:rPr lang="en-GB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GB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l-GR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π</m:t>
                            </m:r>
                          </m:num>
                          <m:den>
                            <m:r>
                              <a:rPr lang="en-GB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den>
                        </m:f>
                        <m:r>
                          <a:rPr lang="en-GB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GB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1600" dirty="0">
                    <a:solidFill>
                      <a:srgbClr val="C00000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9BB879D5-8A11-48D7-8860-257C914D40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085" y="2021895"/>
                  <a:ext cx="2288256" cy="415367"/>
                </a:xfrm>
                <a:prstGeom prst="rect">
                  <a:avLst/>
                </a:prstGeom>
                <a:blipFill>
                  <a:blip r:embed="rId2"/>
                  <a:stretch>
                    <a:fillRect t="-53191" b="-2978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EAA097C-030A-4F71-BAC5-D7990393F1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31148" y="2339751"/>
              <a:ext cx="159860" cy="229050"/>
            </a:xfrm>
            <a:prstGeom prst="line">
              <a:avLst/>
            </a:prstGeom>
            <a:noFill/>
            <a:ln w="25400" cap="flat" cmpd="sng" algn="ctr">
              <a:solidFill>
                <a:srgbClr val="C00000"/>
              </a:solidFill>
              <a:prstDash val="solid"/>
              <a:miter lim="800000"/>
              <a:headEnd type="none"/>
            </a:ln>
            <a:effectLst/>
          </p:spPr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D2738DA-EAD9-4758-981B-7F3F6966C3FE}"/>
                </a:ext>
              </a:extLst>
            </p:cNvPr>
            <p:cNvSpPr txBox="1"/>
            <p:nvPr/>
          </p:nvSpPr>
          <p:spPr>
            <a:xfrm>
              <a:off x="2981001" y="4723639"/>
              <a:ext cx="3435276" cy="4939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Storage energy level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EB248C3C-E5B8-4EDB-A1F1-B6A4EC491A93}"/>
              </a:ext>
            </a:extLst>
          </p:cNvPr>
          <p:cNvGrpSpPr/>
          <p:nvPr/>
        </p:nvGrpSpPr>
        <p:grpSpPr>
          <a:xfrm>
            <a:off x="270706" y="20763"/>
            <a:ext cx="6549046" cy="2177674"/>
            <a:chOff x="611083" y="3581950"/>
            <a:chExt cx="8467488" cy="29679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7BD44142-0022-47AF-B29F-356ED42CB1D9}"/>
                    </a:ext>
                  </a:extLst>
                </p:cNvPr>
                <p:cNvSpPr txBox="1"/>
                <p:nvPr/>
              </p:nvSpPr>
              <p:spPr>
                <a:xfrm>
                  <a:off x="5622187" y="3753932"/>
                  <a:ext cx="3456384" cy="3880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fontAlgn="base">
                    <a:lnSpc>
                      <a:spcPts val="15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1600" i="1" smtClean="0">
                                <a:solidFill>
                                  <a:srgbClr val="4472C4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GB" sz="1600" b="0" i="1" smtClean="0">
                                <a:solidFill>
                                  <a:srgbClr val="4472C4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GB" sz="1600" b="0" i="1" smtClean="0">
                                <a:solidFill>
                                  <a:srgbClr val="4472C4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GB" sz="1600" b="0" i="1" smtClean="0">
                                <a:solidFill>
                                  <a:srgbClr val="4472C4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sup>
                        </m:sSubSup>
                        <m:r>
                          <a:rPr lang="en-GB" sz="1600" i="1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GB" sz="1600" i="1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GB" sz="1600" i="1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GB" sz="1600" i="1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𝐵</m:t>
                        </m:r>
                        <m:r>
                          <a:rPr lang="en-GB" sz="1600" i="1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· </m:t>
                        </m:r>
                        <m:r>
                          <a:rPr lang="en-GB" sz="1600" i="1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𝑠𝑖𝑛</m:t>
                        </m:r>
                        <m:r>
                          <a:rPr lang="en-GB" sz="1600" i="1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GB" sz="1600" i="1">
                                <a:solidFill>
                                  <a:srgbClr val="4472C4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1600" i="1">
                                <a:solidFill>
                                  <a:srgbClr val="4472C4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l-GR" sz="1600" i="1">
                                <a:solidFill>
                                  <a:srgbClr val="4472C4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π</m:t>
                            </m:r>
                          </m:num>
                          <m:den>
                            <m:r>
                              <a:rPr lang="en-GB" sz="1600" i="1">
                                <a:solidFill>
                                  <a:srgbClr val="4472C4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den>
                        </m:f>
                        <m:r>
                          <a:rPr lang="en-GB" sz="1600" i="1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GB" sz="1600" i="1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1600" dirty="0">
                    <a:solidFill>
                      <a:srgbClr val="64A4D9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7BD44142-0022-47AF-B29F-356ED42CB1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2187" y="3753932"/>
                  <a:ext cx="3456384" cy="388004"/>
                </a:xfrm>
                <a:prstGeom prst="rect">
                  <a:avLst/>
                </a:prstGeom>
                <a:blipFill>
                  <a:blip r:embed="rId3"/>
                  <a:stretch>
                    <a:fillRect t="-53191" b="-2978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DA0C401E-61D1-4CFC-9B24-B4751544B8D4}"/>
                </a:ext>
              </a:extLst>
            </p:cNvPr>
            <p:cNvSpPr/>
            <p:nvPr/>
          </p:nvSpPr>
          <p:spPr>
            <a:xfrm>
              <a:off x="611083" y="4081285"/>
              <a:ext cx="2192826" cy="1763756"/>
            </a:xfrm>
            <a:custGeom>
              <a:avLst/>
              <a:gdLst>
                <a:gd name="connsiteX0" fmla="*/ 0 w 2192826"/>
                <a:gd name="connsiteY0" fmla="*/ 868094 h 1763756"/>
                <a:gd name="connsiteX1" fmla="*/ 95340 w 2192826"/>
                <a:gd name="connsiteY1" fmla="*/ 629743 h 1763756"/>
                <a:gd name="connsiteX2" fmla="*/ 190680 w 2192826"/>
                <a:gd name="connsiteY2" fmla="*/ 391392 h 1763756"/>
                <a:gd name="connsiteX3" fmla="*/ 290354 w 2192826"/>
                <a:gd name="connsiteY3" fmla="*/ 209379 h 1763756"/>
                <a:gd name="connsiteX4" fmla="*/ 420364 w 2192826"/>
                <a:gd name="connsiteY4" fmla="*/ 53368 h 1763756"/>
                <a:gd name="connsiteX5" fmla="*/ 520038 w 2192826"/>
                <a:gd name="connsiteY5" fmla="*/ 10031 h 1763756"/>
                <a:gd name="connsiteX6" fmla="*/ 624045 w 2192826"/>
                <a:gd name="connsiteY6" fmla="*/ 14365 h 1763756"/>
                <a:gd name="connsiteX7" fmla="*/ 793058 w 2192826"/>
                <a:gd name="connsiteY7" fmla="*/ 161709 h 1763756"/>
                <a:gd name="connsiteX8" fmla="*/ 966404 w 2192826"/>
                <a:gd name="connsiteY8" fmla="*/ 508401 h 1763756"/>
                <a:gd name="connsiteX9" fmla="*/ 1100747 w 2192826"/>
                <a:gd name="connsiteY9" fmla="*/ 876761 h 1763756"/>
                <a:gd name="connsiteX10" fmla="*/ 1222089 w 2192826"/>
                <a:gd name="connsiteY10" fmla="*/ 1249455 h 1763756"/>
                <a:gd name="connsiteX11" fmla="*/ 1417103 w 2192826"/>
                <a:gd name="connsiteY11" fmla="*/ 1617815 h 1763756"/>
                <a:gd name="connsiteX12" fmla="*/ 1603450 w 2192826"/>
                <a:gd name="connsiteY12" fmla="*/ 1760825 h 1763756"/>
                <a:gd name="connsiteX13" fmla="*/ 1811465 w 2192826"/>
                <a:gd name="connsiteY13" fmla="*/ 1695821 h 1763756"/>
                <a:gd name="connsiteX14" fmla="*/ 1958809 w 2192826"/>
                <a:gd name="connsiteY14" fmla="*/ 1483472 h 1763756"/>
                <a:gd name="connsiteX15" fmla="*/ 2101820 w 2192826"/>
                <a:gd name="connsiteY15" fmla="*/ 1145447 h 1763756"/>
                <a:gd name="connsiteX16" fmla="*/ 2192826 w 2192826"/>
                <a:gd name="connsiteY16" fmla="*/ 868094 h 176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92826" h="1763756">
                  <a:moveTo>
                    <a:pt x="0" y="868094"/>
                  </a:moveTo>
                  <a:lnTo>
                    <a:pt x="95340" y="629743"/>
                  </a:lnTo>
                  <a:cubicBezTo>
                    <a:pt x="127120" y="550293"/>
                    <a:pt x="158178" y="461453"/>
                    <a:pt x="190680" y="391392"/>
                  </a:cubicBezTo>
                  <a:cubicBezTo>
                    <a:pt x="223182" y="321331"/>
                    <a:pt x="252073" y="265716"/>
                    <a:pt x="290354" y="209379"/>
                  </a:cubicBezTo>
                  <a:cubicBezTo>
                    <a:pt x="328635" y="153042"/>
                    <a:pt x="382083" y="86593"/>
                    <a:pt x="420364" y="53368"/>
                  </a:cubicBezTo>
                  <a:cubicBezTo>
                    <a:pt x="458645" y="20143"/>
                    <a:pt x="486091" y="16531"/>
                    <a:pt x="520038" y="10031"/>
                  </a:cubicBezTo>
                  <a:cubicBezTo>
                    <a:pt x="553985" y="3531"/>
                    <a:pt x="578542" y="-10915"/>
                    <a:pt x="624045" y="14365"/>
                  </a:cubicBezTo>
                  <a:cubicBezTo>
                    <a:pt x="669548" y="39645"/>
                    <a:pt x="735998" y="79370"/>
                    <a:pt x="793058" y="161709"/>
                  </a:cubicBezTo>
                  <a:cubicBezTo>
                    <a:pt x="850118" y="244048"/>
                    <a:pt x="915123" y="389226"/>
                    <a:pt x="966404" y="508401"/>
                  </a:cubicBezTo>
                  <a:cubicBezTo>
                    <a:pt x="1017685" y="627576"/>
                    <a:pt x="1058133" y="753252"/>
                    <a:pt x="1100747" y="876761"/>
                  </a:cubicBezTo>
                  <a:cubicBezTo>
                    <a:pt x="1143361" y="1000270"/>
                    <a:pt x="1169363" y="1125946"/>
                    <a:pt x="1222089" y="1249455"/>
                  </a:cubicBezTo>
                  <a:cubicBezTo>
                    <a:pt x="1274815" y="1372964"/>
                    <a:pt x="1353543" y="1532587"/>
                    <a:pt x="1417103" y="1617815"/>
                  </a:cubicBezTo>
                  <a:cubicBezTo>
                    <a:pt x="1480663" y="1703043"/>
                    <a:pt x="1537723" y="1747824"/>
                    <a:pt x="1603450" y="1760825"/>
                  </a:cubicBezTo>
                  <a:cubicBezTo>
                    <a:pt x="1669177" y="1773826"/>
                    <a:pt x="1752239" y="1742047"/>
                    <a:pt x="1811465" y="1695821"/>
                  </a:cubicBezTo>
                  <a:cubicBezTo>
                    <a:pt x="1870692" y="1649596"/>
                    <a:pt x="1910417" y="1575201"/>
                    <a:pt x="1958809" y="1483472"/>
                  </a:cubicBezTo>
                  <a:cubicBezTo>
                    <a:pt x="2007202" y="1391743"/>
                    <a:pt x="2062817" y="1248010"/>
                    <a:pt x="2101820" y="1145447"/>
                  </a:cubicBezTo>
                  <a:cubicBezTo>
                    <a:pt x="2140823" y="1042884"/>
                    <a:pt x="2166824" y="955489"/>
                    <a:pt x="2192826" y="868094"/>
                  </a:cubicBezTo>
                </a:path>
              </a:pathLst>
            </a:custGeom>
            <a:noFill/>
            <a:ln w="3810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2522CF43-E102-4AC4-84F0-04A31BE3FF5D}"/>
                </a:ext>
              </a:extLst>
            </p:cNvPr>
            <p:cNvSpPr/>
            <p:nvPr/>
          </p:nvSpPr>
          <p:spPr>
            <a:xfrm>
              <a:off x="2803909" y="4081285"/>
              <a:ext cx="2192826" cy="1763756"/>
            </a:xfrm>
            <a:custGeom>
              <a:avLst/>
              <a:gdLst>
                <a:gd name="connsiteX0" fmla="*/ 0 w 2192826"/>
                <a:gd name="connsiteY0" fmla="*/ 868094 h 1763756"/>
                <a:gd name="connsiteX1" fmla="*/ 95340 w 2192826"/>
                <a:gd name="connsiteY1" fmla="*/ 629743 h 1763756"/>
                <a:gd name="connsiteX2" fmla="*/ 190680 w 2192826"/>
                <a:gd name="connsiteY2" fmla="*/ 391392 h 1763756"/>
                <a:gd name="connsiteX3" fmla="*/ 290354 w 2192826"/>
                <a:gd name="connsiteY3" fmla="*/ 209379 h 1763756"/>
                <a:gd name="connsiteX4" fmla="*/ 420364 w 2192826"/>
                <a:gd name="connsiteY4" fmla="*/ 53368 h 1763756"/>
                <a:gd name="connsiteX5" fmla="*/ 520038 w 2192826"/>
                <a:gd name="connsiteY5" fmla="*/ 10031 h 1763756"/>
                <a:gd name="connsiteX6" fmla="*/ 624045 w 2192826"/>
                <a:gd name="connsiteY6" fmla="*/ 14365 h 1763756"/>
                <a:gd name="connsiteX7" fmla="*/ 793058 w 2192826"/>
                <a:gd name="connsiteY7" fmla="*/ 161709 h 1763756"/>
                <a:gd name="connsiteX8" fmla="*/ 966404 w 2192826"/>
                <a:gd name="connsiteY8" fmla="*/ 508401 h 1763756"/>
                <a:gd name="connsiteX9" fmla="*/ 1100747 w 2192826"/>
                <a:gd name="connsiteY9" fmla="*/ 876761 h 1763756"/>
                <a:gd name="connsiteX10" fmla="*/ 1222089 w 2192826"/>
                <a:gd name="connsiteY10" fmla="*/ 1249455 h 1763756"/>
                <a:gd name="connsiteX11" fmla="*/ 1417103 w 2192826"/>
                <a:gd name="connsiteY11" fmla="*/ 1617815 h 1763756"/>
                <a:gd name="connsiteX12" fmla="*/ 1603450 w 2192826"/>
                <a:gd name="connsiteY12" fmla="*/ 1760825 h 1763756"/>
                <a:gd name="connsiteX13" fmla="*/ 1811465 w 2192826"/>
                <a:gd name="connsiteY13" fmla="*/ 1695821 h 1763756"/>
                <a:gd name="connsiteX14" fmla="*/ 1958809 w 2192826"/>
                <a:gd name="connsiteY14" fmla="*/ 1483472 h 1763756"/>
                <a:gd name="connsiteX15" fmla="*/ 2101820 w 2192826"/>
                <a:gd name="connsiteY15" fmla="*/ 1145447 h 1763756"/>
                <a:gd name="connsiteX16" fmla="*/ 2192826 w 2192826"/>
                <a:gd name="connsiteY16" fmla="*/ 868094 h 176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92826" h="1763756">
                  <a:moveTo>
                    <a:pt x="0" y="868094"/>
                  </a:moveTo>
                  <a:lnTo>
                    <a:pt x="95340" y="629743"/>
                  </a:lnTo>
                  <a:cubicBezTo>
                    <a:pt x="127120" y="550293"/>
                    <a:pt x="158178" y="461453"/>
                    <a:pt x="190680" y="391392"/>
                  </a:cubicBezTo>
                  <a:cubicBezTo>
                    <a:pt x="223182" y="321331"/>
                    <a:pt x="252073" y="265716"/>
                    <a:pt x="290354" y="209379"/>
                  </a:cubicBezTo>
                  <a:cubicBezTo>
                    <a:pt x="328635" y="153042"/>
                    <a:pt x="382083" y="86593"/>
                    <a:pt x="420364" y="53368"/>
                  </a:cubicBezTo>
                  <a:cubicBezTo>
                    <a:pt x="458645" y="20143"/>
                    <a:pt x="486091" y="16531"/>
                    <a:pt x="520038" y="10031"/>
                  </a:cubicBezTo>
                  <a:cubicBezTo>
                    <a:pt x="553985" y="3531"/>
                    <a:pt x="578542" y="-10915"/>
                    <a:pt x="624045" y="14365"/>
                  </a:cubicBezTo>
                  <a:cubicBezTo>
                    <a:pt x="669548" y="39645"/>
                    <a:pt x="735998" y="79370"/>
                    <a:pt x="793058" y="161709"/>
                  </a:cubicBezTo>
                  <a:cubicBezTo>
                    <a:pt x="850118" y="244048"/>
                    <a:pt x="915123" y="389226"/>
                    <a:pt x="966404" y="508401"/>
                  </a:cubicBezTo>
                  <a:cubicBezTo>
                    <a:pt x="1017685" y="627576"/>
                    <a:pt x="1058133" y="753252"/>
                    <a:pt x="1100747" y="876761"/>
                  </a:cubicBezTo>
                  <a:cubicBezTo>
                    <a:pt x="1143361" y="1000270"/>
                    <a:pt x="1169363" y="1125946"/>
                    <a:pt x="1222089" y="1249455"/>
                  </a:cubicBezTo>
                  <a:cubicBezTo>
                    <a:pt x="1274815" y="1372964"/>
                    <a:pt x="1353543" y="1532587"/>
                    <a:pt x="1417103" y="1617815"/>
                  </a:cubicBezTo>
                  <a:cubicBezTo>
                    <a:pt x="1480663" y="1703043"/>
                    <a:pt x="1537723" y="1747824"/>
                    <a:pt x="1603450" y="1760825"/>
                  </a:cubicBezTo>
                  <a:cubicBezTo>
                    <a:pt x="1669177" y="1773826"/>
                    <a:pt x="1752239" y="1742047"/>
                    <a:pt x="1811465" y="1695821"/>
                  </a:cubicBezTo>
                  <a:cubicBezTo>
                    <a:pt x="1870692" y="1649596"/>
                    <a:pt x="1910417" y="1575201"/>
                    <a:pt x="1958809" y="1483472"/>
                  </a:cubicBezTo>
                  <a:cubicBezTo>
                    <a:pt x="2007202" y="1391743"/>
                    <a:pt x="2062817" y="1248010"/>
                    <a:pt x="2101820" y="1145447"/>
                  </a:cubicBezTo>
                  <a:cubicBezTo>
                    <a:pt x="2140823" y="1042884"/>
                    <a:pt x="2166824" y="955489"/>
                    <a:pt x="2192826" y="868094"/>
                  </a:cubicBezTo>
                </a:path>
              </a:pathLst>
            </a:custGeom>
            <a:noFill/>
            <a:ln w="3810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A2A2AAD1-3576-4D59-8113-95FD5238BD16}"/>
                </a:ext>
              </a:extLst>
            </p:cNvPr>
            <p:cNvSpPr/>
            <p:nvPr/>
          </p:nvSpPr>
          <p:spPr>
            <a:xfrm>
              <a:off x="4996834" y="4090447"/>
              <a:ext cx="2192826" cy="1763756"/>
            </a:xfrm>
            <a:custGeom>
              <a:avLst/>
              <a:gdLst>
                <a:gd name="connsiteX0" fmla="*/ 0 w 2192826"/>
                <a:gd name="connsiteY0" fmla="*/ 868094 h 1763756"/>
                <a:gd name="connsiteX1" fmla="*/ 95340 w 2192826"/>
                <a:gd name="connsiteY1" fmla="*/ 629743 h 1763756"/>
                <a:gd name="connsiteX2" fmla="*/ 190680 w 2192826"/>
                <a:gd name="connsiteY2" fmla="*/ 391392 h 1763756"/>
                <a:gd name="connsiteX3" fmla="*/ 290354 w 2192826"/>
                <a:gd name="connsiteY3" fmla="*/ 209379 h 1763756"/>
                <a:gd name="connsiteX4" fmla="*/ 420364 w 2192826"/>
                <a:gd name="connsiteY4" fmla="*/ 53368 h 1763756"/>
                <a:gd name="connsiteX5" fmla="*/ 520038 w 2192826"/>
                <a:gd name="connsiteY5" fmla="*/ 10031 h 1763756"/>
                <a:gd name="connsiteX6" fmla="*/ 624045 w 2192826"/>
                <a:gd name="connsiteY6" fmla="*/ 14365 h 1763756"/>
                <a:gd name="connsiteX7" fmla="*/ 793058 w 2192826"/>
                <a:gd name="connsiteY7" fmla="*/ 161709 h 1763756"/>
                <a:gd name="connsiteX8" fmla="*/ 966404 w 2192826"/>
                <a:gd name="connsiteY8" fmla="*/ 508401 h 1763756"/>
                <a:gd name="connsiteX9" fmla="*/ 1100747 w 2192826"/>
                <a:gd name="connsiteY9" fmla="*/ 876761 h 1763756"/>
                <a:gd name="connsiteX10" fmla="*/ 1222089 w 2192826"/>
                <a:gd name="connsiteY10" fmla="*/ 1249455 h 1763756"/>
                <a:gd name="connsiteX11" fmla="*/ 1417103 w 2192826"/>
                <a:gd name="connsiteY11" fmla="*/ 1617815 h 1763756"/>
                <a:gd name="connsiteX12" fmla="*/ 1603450 w 2192826"/>
                <a:gd name="connsiteY12" fmla="*/ 1760825 h 1763756"/>
                <a:gd name="connsiteX13" fmla="*/ 1811465 w 2192826"/>
                <a:gd name="connsiteY13" fmla="*/ 1695821 h 1763756"/>
                <a:gd name="connsiteX14" fmla="*/ 1958809 w 2192826"/>
                <a:gd name="connsiteY14" fmla="*/ 1483472 h 1763756"/>
                <a:gd name="connsiteX15" fmla="*/ 2101820 w 2192826"/>
                <a:gd name="connsiteY15" fmla="*/ 1145447 h 1763756"/>
                <a:gd name="connsiteX16" fmla="*/ 2192826 w 2192826"/>
                <a:gd name="connsiteY16" fmla="*/ 868094 h 176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92826" h="1763756">
                  <a:moveTo>
                    <a:pt x="0" y="868094"/>
                  </a:moveTo>
                  <a:lnTo>
                    <a:pt x="95340" y="629743"/>
                  </a:lnTo>
                  <a:cubicBezTo>
                    <a:pt x="127120" y="550293"/>
                    <a:pt x="158178" y="461453"/>
                    <a:pt x="190680" y="391392"/>
                  </a:cubicBezTo>
                  <a:cubicBezTo>
                    <a:pt x="223182" y="321331"/>
                    <a:pt x="252073" y="265716"/>
                    <a:pt x="290354" y="209379"/>
                  </a:cubicBezTo>
                  <a:cubicBezTo>
                    <a:pt x="328635" y="153042"/>
                    <a:pt x="382083" y="86593"/>
                    <a:pt x="420364" y="53368"/>
                  </a:cubicBezTo>
                  <a:cubicBezTo>
                    <a:pt x="458645" y="20143"/>
                    <a:pt x="486091" y="16531"/>
                    <a:pt x="520038" y="10031"/>
                  </a:cubicBezTo>
                  <a:cubicBezTo>
                    <a:pt x="553985" y="3531"/>
                    <a:pt x="578542" y="-10915"/>
                    <a:pt x="624045" y="14365"/>
                  </a:cubicBezTo>
                  <a:cubicBezTo>
                    <a:pt x="669548" y="39645"/>
                    <a:pt x="735998" y="79370"/>
                    <a:pt x="793058" y="161709"/>
                  </a:cubicBezTo>
                  <a:cubicBezTo>
                    <a:pt x="850118" y="244048"/>
                    <a:pt x="915123" y="389226"/>
                    <a:pt x="966404" y="508401"/>
                  </a:cubicBezTo>
                  <a:cubicBezTo>
                    <a:pt x="1017685" y="627576"/>
                    <a:pt x="1058133" y="753252"/>
                    <a:pt x="1100747" y="876761"/>
                  </a:cubicBezTo>
                  <a:cubicBezTo>
                    <a:pt x="1143361" y="1000270"/>
                    <a:pt x="1169363" y="1125946"/>
                    <a:pt x="1222089" y="1249455"/>
                  </a:cubicBezTo>
                  <a:cubicBezTo>
                    <a:pt x="1274815" y="1372964"/>
                    <a:pt x="1353543" y="1532587"/>
                    <a:pt x="1417103" y="1617815"/>
                  </a:cubicBezTo>
                  <a:cubicBezTo>
                    <a:pt x="1480663" y="1703043"/>
                    <a:pt x="1537723" y="1747824"/>
                    <a:pt x="1603450" y="1760825"/>
                  </a:cubicBezTo>
                  <a:cubicBezTo>
                    <a:pt x="1669177" y="1773826"/>
                    <a:pt x="1752239" y="1742047"/>
                    <a:pt x="1811465" y="1695821"/>
                  </a:cubicBezTo>
                  <a:cubicBezTo>
                    <a:pt x="1870692" y="1649596"/>
                    <a:pt x="1910417" y="1575201"/>
                    <a:pt x="1958809" y="1483472"/>
                  </a:cubicBezTo>
                  <a:cubicBezTo>
                    <a:pt x="2007202" y="1391743"/>
                    <a:pt x="2062817" y="1248010"/>
                    <a:pt x="2101820" y="1145447"/>
                  </a:cubicBezTo>
                  <a:cubicBezTo>
                    <a:pt x="2140823" y="1042884"/>
                    <a:pt x="2166824" y="955489"/>
                    <a:pt x="2192826" y="868094"/>
                  </a:cubicBezTo>
                </a:path>
              </a:pathLst>
            </a:custGeom>
            <a:noFill/>
            <a:ln w="3810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7F18F408-765D-4CE6-B84D-9E25AAACC017}"/>
                </a:ext>
              </a:extLst>
            </p:cNvPr>
            <p:cNvCxnSpPr>
              <a:cxnSpLocks/>
            </p:cNvCxnSpPr>
            <p:nvPr/>
          </p:nvCxnSpPr>
          <p:spPr>
            <a:xfrm>
              <a:off x="626477" y="3581950"/>
              <a:ext cx="0" cy="252000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headEnd type="arrow"/>
            </a:ln>
            <a:effectLst/>
          </p:spPr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4F0850D-B77B-4C4D-AC6A-9E82AAECEA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2209" y="6112353"/>
              <a:ext cx="7680031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headEnd type="arrow"/>
            </a:ln>
            <a:effectLst/>
          </p:spPr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535928E-DC9E-4C58-8960-72CDD650E0BB}"/>
                </a:ext>
              </a:extLst>
            </p:cNvPr>
            <p:cNvSpPr txBox="1"/>
            <p:nvPr/>
          </p:nvSpPr>
          <p:spPr>
            <a:xfrm>
              <a:off x="7817145" y="6088459"/>
              <a:ext cx="369332" cy="461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8860289-6BB0-42E0-9474-3D9D64A9EE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06380" y="4055663"/>
              <a:ext cx="159860" cy="229049"/>
            </a:xfrm>
            <a:prstGeom prst="line">
              <a:avLst/>
            </a:prstGeom>
            <a:noFill/>
            <a:ln w="25400" cap="flat" cmpd="sng" algn="ctr">
              <a:solidFill>
                <a:srgbClr val="64A4D9"/>
              </a:solidFill>
              <a:prstDash val="solid"/>
              <a:miter lim="800000"/>
              <a:headEnd type="none"/>
            </a:ln>
            <a:effectLst/>
          </p:spPr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6FC08C0-29E2-483E-AEF5-13C768C4E9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1083" y="4972325"/>
              <a:ext cx="7560000" cy="0"/>
            </a:xfrm>
            <a:prstGeom prst="line">
              <a:avLst/>
            </a:prstGeom>
            <a:noFill/>
            <a:ln w="38100" cap="flat" cmpd="sng" algn="ctr">
              <a:solidFill>
                <a:srgbClr val="F18B45"/>
              </a:solidFill>
              <a:prstDash val="solid"/>
              <a:miter lim="800000"/>
              <a:headEnd type="non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341C268C-AC77-4AC8-ACA1-027AABC41A5D}"/>
                    </a:ext>
                  </a:extLst>
                </p:cNvPr>
                <p:cNvSpPr txBox="1"/>
                <p:nvPr/>
              </p:nvSpPr>
              <p:spPr>
                <a:xfrm>
                  <a:off x="7487223" y="4381236"/>
                  <a:ext cx="1311168" cy="3880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fontAlgn="base">
                    <a:lnSpc>
                      <a:spcPts val="15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i="1" smtClean="0">
                                <a:solidFill>
                                  <a:srgbClr val="F18B45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solidFill>
                                  <a:srgbClr val="F18B45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GB" sz="1600" b="0" i="1" smtClean="0">
                                <a:solidFill>
                                  <a:srgbClr val="F18B45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GB" sz="1600" i="1">
                            <a:solidFill>
                              <a:srgbClr val="F18B4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GB" sz="1600" i="1">
                            <a:solidFill>
                              <a:srgbClr val="F18B45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oMath>
                    </m:oMathPara>
                  </a14:m>
                  <a:endParaRPr lang="en-GB" sz="1600" dirty="0">
                    <a:solidFill>
                      <a:srgbClr val="F18B45"/>
                    </a:solidFill>
                    <a:latin typeface="AU Passata" pitchFamily="34" charset="0"/>
                  </a:endParaRPr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341C268C-AC77-4AC8-ACA1-027AABC41A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7223" y="4381236"/>
                  <a:ext cx="1311168" cy="38800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BFA6485E-EA6A-4E7C-872B-82D126F26A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92228" y="4753346"/>
              <a:ext cx="159860" cy="229049"/>
            </a:xfrm>
            <a:prstGeom prst="line">
              <a:avLst/>
            </a:prstGeom>
            <a:noFill/>
            <a:ln w="25400" cap="flat" cmpd="sng" algn="ctr">
              <a:solidFill>
                <a:srgbClr val="F18B45"/>
              </a:solidFill>
              <a:prstDash val="solid"/>
              <a:miter lim="800000"/>
              <a:headEnd type="none"/>
            </a:ln>
            <a:effectLst/>
          </p:spPr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FD8008B-AE0C-E248-159E-5FC82B9E5DDB}"/>
              </a:ext>
            </a:extLst>
          </p:cNvPr>
          <p:cNvSpPr txBox="1"/>
          <p:nvPr/>
        </p:nvSpPr>
        <p:spPr>
          <a:xfrm>
            <a:off x="254387" y="6151"/>
            <a:ext cx="404109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8F4756-5A4C-846F-FDBC-208599D6651E}"/>
              </a:ext>
            </a:extLst>
          </p:cNvPr>
          <p:cNvSpPr txBox="1"/>
          <p:nvPr/>
        </p:nvSpPr>
        <p:spPr>
          <a:xfrm>
            <a:off x="303630" y="4140535"/>
            <a:ext cx="404109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F939E6-3F23-CA9E-2E4D-73564EFCE2C5}"/>
              </a:ext>
            </a:extLst>
          </p:cNvPr>
          <p:cNvSpPr txBox="1"/>
          <p:nvPr/>
        </p:nvSpPr>
        <p:spPr>
          <a:xfrm>
            <a:off x="282612" y="2038209"/>
            <a:ext cx="404109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48479BD-2058-662D-CE69-C165EE378224}"/>
              </a:ext>
            </a:extLst>
          </p:cNvPr>
          <p:cNvSpPr/>
          <p:nvPr/>
        </p:nvSpPr>
        <p:spPr>
          <a:xfrm>
            <a:off x="346841" y="4529959"/>
            <a:ext cx="1723697" cy="651641"/>
          </a:xfrm>
          <a:custGeom>
            <a:avLst/>
            <a:gdLst>
              <a:gd name="connsiteX0" fmla="*/ 0 w 1723697"/>
              <a:gd name="connsiteY0" fmla="*/ 651641 h 651641"/>
              <a:gd name="connsiteX1" fmla="*/ 231228 w 1723697"/>
              <a:gd name="connsiteY1" fmla="*/ 557048 h 651641"/>
              <a:gd name="connsiteX2" fmla="*/ 620110 w 1723697"/>
              <a:gd name="connsiteY2" fmla="*/ 105103 h 651641"/>
              <a:gd name="connsiteX3" fmla="*/ 840828 w 1723697"/>
              <a:gd name="connsiteY3" fmla="*/ 0 h 651641"/>
              <a:gd name="connsiteX4" fmla="*/ 1082566 w 1723697"/>
              <a:gd name="connsiteY4" fmla="*/ 105103 h 651641"/>
              <a:gd name="connsiteX5" fmla="*/ 1450428 w 1723697"/>
              <a:gd name="connsiteY5" fmla="*/ 546538 h 651641"/>
              <a:gd name="connsiteX6" fmla="*/ 1723697 w 1723697"/>
              <a:gd name="connsiteY6" fmla="*/ 630620 h 651641"/>
              <a:gd name="connsiteX7" fmla="*/ 1723697 w 1723697"/>
              <a:gd name="connsiteY7" fmla="*/ 630620 h 65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3697" h="651641">
                <a:moveTo>
                  <a:pt x="0" y="651641"/>
                </a:moveTo>
                <a:cubicBezTo>
                  <a:pt x="63938" y="649889"/>
                  <a:pt x="127876" y="648138"/>
                  <a:pt x="231228" y="557048"/>
                </a:cubicBezTo>
                <a:cubicBezTo>
                  <a:pt x="334580" y="465958"/>
                  <a:pt x="518510" y="197944"/>
                  <a:pt x="620110" y="105103"/>
                </a:cubicBezTo>
                <a:cubicBezTo>
                  <a:pt x="721710" y="12262"/>
                  <a:pt x="763752" y="0"/>
                  <a:pt x="840828" y="0"/>
                </a:cubicBezTo>
                <a:cubicBezTo>
                  <a:pt x="917904" y="0"/>
                  <a:pt x="980966" y="14013"/>
                  <a:pt x="1082566" y="105103"/>
                </a:cubicBezTo>
                <a:cubicBezTo>
                  <a:pt x="1184166" y="196193"/>
                  <a:pt x="1343573" y="458952"/>
                  <a:pt x="1450428" y="546538"/>
                </a:cubicBezTo>
                <a:cubicBezTo>
                  <a:pt x="1557283" y="634124"/>
                  <a:pt x="1723697" y="630620"/>
                  <a:pt x="1723697" y="630620"/>
                </a:cubicBezTo>
                <a:lnTo>
                  <a:pt x="1723697" y="630620"/>
                </a:ln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24CBADB-F464-F14F-778C-BD369F956E17}"/>
              </a:ext>
            </a:extLst>
          </p:cNvPr>
          <p:cNvSpPr/>
          <p:nvPr/>
        </p:nvSpPr>
        <p:spPr>
          <a:xfrm>
            <a:off x="2076365" y="4504526"/>
            <a:ext cx="1723697" cy="651641"/>
          </a:xfrm>
          <a:custGeom>
            <a:avLst/>
            <a:gdLst>
              <a:gd name="connsiteX0" fmla="*/ 0 w 1723697"/>
              <a:gd name="connsiteY0" fmla="*/ 651641 h 651641"/>
              <a:gd name="connsiteX1" fmla="*/ 231228 w 1723697"/>
              <a:gd name="connsiteY1" fmla="*/ 557048 h 651641"/>
              <a:gd name="connsiteX2" fmla="*/ 620110 w 1723697"/>
              <a:gd name="connsiteY2" fmla="*/ 105103 h 651641"/>
              <a:gd name="connsiteX3" fmla="*/ 840828 w 1723697"/>
              <a:gd name="connsiteY3" fmla="*/ 0 h 651641"/>
              <a:gd name="connsiteX4" fmla="*/ 1082566 w 1723697"/>
              <a:gd name="connsiteY4" fmla="*/ 105103 h 651641"/>
              <a:gd name="connsiteX5" fmla="*/ 1450428 w 1723697"/>
              <a:gd name="connsiteY5" fmla="*/ 546538 h 651641"/>
              <a:gd name="connsiteX6" fmla="*/ 1723697 w 1723697"/>
              <a:gd name="connsiteY6" fmla="*/ 630620 h 651641"/>
              <a:gd name="connsiteX7" fmla="*/ 1723697 w 1723697"/>
              <a:gd name="connsiteY7" fmla="*/ 630620 h 65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3697" h="651641">
                <a:moveTo>
                  <a:pt x="0" y="651641"/>
                </a:moveTo>
                <a:cubicBezTo>
                  <a:pt x="63938" y="649889"/>
                  <a:pt x="127876" y="648138"/>
                  <a:pt x="231228" y="557048"/>
                </a:cubicBezTo>
                <a:cubicBezTo>
                  <a:pt x="334580" y="465958"/>
                  <a:pt x="518510" y="197944"/>
                  <a:pt x="620110" y="105103"/>
                </a:cubicBezTo>
                <a:cubicBezTo>
                  <a:pt x="721710" y="12262"/>
                  <a:pt x="763752" y="0"/>
                  <a:pt x="840828" y="0"/>
                </a:cubicBezTo>
                <a:cubicBezTo>
                  <a:pt x="917904" y="0"/>
                  <a:pt x="980966" y="14013"/>
                  <a:pt x="1082566" y="105103"/>
                </a:cubicBezTo>
                <a:cubicBezTo>
                  <a:pt x="1184166" y="196193"/>
                  <a:pt x="1343573" y="458952"/>
                  <a:pt x="1450428" y="546538"/>
                </a:cubicBezTo>
                <a:cubicBezTo>
                  <a:pt x="1557283" y="634124"/>
                  <a:pt x="1723697" y="630620"/>
                  <a:pt x="1723697" y="630620"/>
                </a:cubicBezTo>
                <a:lnTo>
                  <a:pt x="1723697" y="630620"/>
                </a:ln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8473570-5016-9B1A-4B60-4F8F90C50CBC}"/>
              </a:ext>
            </a:extLst>
          </p:cNvPr>
          <p:cNvSpPr/>
          <p:nvPr/>
        </p:nvSpPr>
        <p:spPr>
          <a:xfrm>
            <a:off x="3802967" y="4489335"/>
            <a:ext cx="1723697" cy="651641"/>
          </a:xfrm>
          <a:custGeom>
            <a:avLst/>
            <a:gdLst>
              <a:gd name="connsiteX0" fmla="*/ 0 w 1723697"/>
              <a:gd name="connsiteY0" fmla="*/ 651641 h 651641"/>
              <a:gd name="connsiteX1" fmla="*/ 231228 w 1723697"/>
              <a:gd name="connsiteY1" fmla="*/ 557048 h 651641"/>
              <a:gd name="connsiteX2" fmla="*/ 620110 w 1723697"/>
              <a:gd name="connsiteY2" fmla="*/ 105103 h 651641"/>
              <a:gd name="connsiteX3" fmla="*/ 840828 w 1723697"/>
              <a:gd name="connsiteY3" fmla="*/ 0 h 651641"/>
              <a:gd name="connsiteX4" fmla="*/ 1082566 w 1723697"/>
              <a:gd name="connsiteY4" fmla="*/ 105103 h 651641"/>
              <a:gd name="connsiteX5" fmla="*/ 1450428 w 1723697"/>
              <a:gd name="connsiteY5" fmla="*/ 546538 h 651641"/>
              <a:gd name="connsiteX6" fmla="*/ 1723697 w 1723697"/>
              <a:gd name="connsiteY6" fmla="*/ 630620 h 651641"/>
              <a:gd name="connsiteX7" fmla="*/ 1723697 w 1723697"/>
              <a:gd name="connsiteY7" fmla="*/ 630620 h 65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3697" h="651641">
                <a:moveTo>
                  <a:pt x="0" y="651641"/>
                </a:moveTo>
                <a:cubicBezTo>
                  <a:pt x="63938" y="649889"/>
                  <a:pt x="127876" y="648138"/>
                  <a:pt x="231228" y="557048"/>
                </a:cubicBezTo>
                <a:cubicBezTo>
                  <a:pt x="334580" y="465958"/>
                  <a:pt x="518510" y="197944"/>
                  <a:pt x="620110" y="105103"/>
                </a:cubicBezTo>
                <a:cubicBezTo>
                  <a:pt x="721710" y="12262"/>
                  <a:pt x="763752" y="0"/>
                  <a:pt x="840828" y="0"/>
                </a:cubicBezTo>
                <a:cubicBezTo>
                  <a:pt x="917904" y="0"/>
                  <a:pt x="980966" y="14013"/>
                  <a:pt x="1082566" y="105103"/>
                </a:cubicBezTo>
                <a:cubicBezTo>
                  <a:pt x="1184166" y="196193"/>
                  <a:pt x="1343573" y="458952"/>
                  <a:pt x="1450428" y="546538"/>
                </a:cubicBezTo>
                <a:cubicBezTo>
                  <a:pt x="1557283" y="634124"/>
                  <a:pt x="1723697" y="630620"/>
                  <a:pt x="1723697" y="630620"/>
                </a:cubicBezTo>
                <a:lnTo>
                  <a:pt x="1723697" y="630620"/>
                </a:ln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219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0840271-E362-489A-B331-D28E14D132B1}"/>
              </a:ext>
            </a:extLst>
          </p:cNvPr>
          <p:cNvGrpSpPr/>
          <p:nvPr/>
        </p:nvGrpSpPr>
        <p:grpSpPr>
          <a:xfrm>
            <a:off x="14209" y="2036494"/>
            <a:ext cx="6987151" cy="3859489"/>
            <a:chOff x="105994" y="1660805"/>
            <a:chExt cx="8864125" cy="5630986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50BDCC8-5D83-4BBE-8CB0-27300FBCCE00}"/>
                </a:ext>
              </a:extLst>
            </p:cNvPr>
            <p:cNvSpPr txBox="1"/>
            <p:nvPr/>
          </p:nvSpPr>
          <p:spPr>
            <a:xfrm rot="16200000">
              <a:off x="-453136" y="2333531"/>
              <a:ext cx="1508715" cy="390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charging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755A506-4E39-4FC6-B3DF-C85C3A201BAF}"/>
                </a:ext>
              </a:extLst>
            </p:cNvPr>
            <p:cNvCxnSpPr>
              <a:cxnSpLocks/>
            </p:cNvCxnSpPr>
            <p:nvPr/>
          </p:nvCxnSpPr>
          <p:spPr>
            <a:xfrm>
              <a:off x="480141" y="2023117"/>
              <a:ext cx="0" cy="252000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headEnd type="arrow"/>
            </a:ln>
            <a:effectLst/>
          </p:spPr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C940494-5F15-483C-B7B8-FDE56F1B28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5873" y="3301190"/>
              <a:ext cx="7560000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headEnd type="arrow"/>
            </a:ln>
            <a:effectLst/>
          </p:spPr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C0EF2E5-E951-40F3-AA88-8131C21B3EC0}"/>
                </a:ext>
              </a:extLst>
            </p:cNvPr>
            <p:cNvSpPr txBox="1"/>
            <p:nvPr/>
          </p:nvSpPr>
          <p:spPr>
            <a:xfrm rot="16200000">
              <a:off x="-610332" y="3674088"/>
              <a:ext cx="1824726" cy="390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discharging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89EAE22-01B9-489A-BEEC-DBA0B9E551E2}"/>
                </a:ext>
              </a:extLst>
            </p:cNvPr>
            <p:cNvSpPr txBox="1"/>
            <p:nvPr/>
          </p:nvSpPr>
          <p:spPr>
            <a:xfrm>
              <a:off x="7212637" y="2239120"/>
              <a:ext cx="1594247" cy="976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GB" sz="1600" dirty="0">
                  <a:solidFill>
                    <a:prstClr val="white">
                      <a:lumMod val="50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storage power capacity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0574AFF-2E82-4E26-AC2D-3EE6C40FAB68}"/>
                </a:ext>
              </a:extLst>
            </p:cNvPr>
            <p:cNvCxnSpPr>
              <a:cxnSpLocks/>
            </p:cNvCxnSpPr>
            <p:nvPr/>
          </p:nvCxnSpPr>
          <p:spPr>
            <a:xfrm>
              <a:off x="7212637" y="2353207"/>
              <a:ext cx="0" cy="90000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  <a:headEnd type="arrow"/>
              <a:tailEnd type="arrow"/>
            </a:ln>
            <a:effectLst/>
          </p:spPr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44B8145-FFDE-4B27-B540-6FF0CDC6EF4E}"/>
                </a:ext>
              </a:extLst>
            </p:cNvPr>
            <p:cNvSpPr txBox="1"/>
            <p:nvPr/>
          </p:nvSpPr>
          <p:spPr>
            <a:xfrm>
              <a:off x="2675656" y="1660805"/>
              <a:ext cx="3683209" cy="493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Storage power (mismatch)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AC63C96-DDF9-4702-B9A3-70284F4E620E}"/>
                </a:ext>
              </a:extLst>
            </p:cNvPr>
            <p:cNvSpPr txBox="1"/>
            <p:nvPr/>
          </p:nvSpPr>
          <p:spPr>
            <a:xfrm>
              <a:off x="7656541" y="3263080"/>
              <a:ext cx="369332" cy="493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456614E-F21C-4F9F-A1A1-85186DED03EB}"/>
                </a:ext>
              </a:extLst>
            </p:cNvPr>
            <p:cNvCxnSpPr>
              <a:cxnSpLocks/>
            </p:cNvCxnSpPr>
            <p:nvPr/>
          </p:nvCxnSpPr>
          <p:spPr>
            <a:xfrm>
              <a:off x="473047" y="5182639"/>
              <a:ext cx="0" cy="1259999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headEnd type="arrow"/>
            </a:ln>
            <a:effectLst/>
          </p:spPr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829283F-F61B-47E5-861D-E0A108AD2DD2}"/>
                </a:ext>
              </a:extLst>
            </p:cNvPr>
            <p:cNvCxnSpPr>
              <a:cxnSpLocks/>
            </p:cNvCxnSpPr>
            <p:nvPr/>
          </p:nvCxnSpPr>
          <p:spPr>
            <a:xfrm>
              <a:off x="7240641" y="5414852"/>
              <a:ext cx="0" cy="86400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  <a:headEnd type="arrow"/>
              <a:tailEnd type="arrow"/>
            </a:ln>
            <a:effectLst/>
          </p:spPr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DDAA31C-DA32-4DCD-8172-0FCFDDA7E429}"/>
                </a:ext>
              </a:extLst>
            </p:cNvPr>
            <p:cNvSpPr txBox="1"/>
            <p:nvPr/>
          </p:nvSpPr>
          <p:spPr>
            <a:xfrm>
              <a:off x="7649449" y="6422936"/>
              <a:ext cx="369332" cy="538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prstClr val="black"/>
                  </a:solidFill>
                  <a:latin typeface="Calibri" panose="020F0502020204030204"/>
                </a:rPr>
                <a:t>t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E6B98AD-EC4D-4988-9B8A-1EC810DEF705}"/>
                </a:ext>
              </a:extLst>
            </p:cNvPr>
            <p:cNvCxnSpPr>
              <a:cxnSpLocks/>
            </p:cNvCxnSpPr>
            <p:nvPr/>
          </p:nvCxnSpPr>
          <p:spPr>
            <a:xfrm>
              <a:off x="4703913" y="3301190"/>
              <a:ext cx="0" cy="3151436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>
                  <a:lumMod val="65000"/>
                </a:sysClr>
              </a:solidFill>
              <a:prstDash val="dash"/>
              <a:miter lim="800000"/>
              <a:headEnd type="none"/>
            </a:ln>
            <a:effectLst/>
          </p:spPr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2BA5D61-6E1F-4139-9412-4F5115D7D011}"/>
                </a:ext>
              </a:extLst>
            </p:cNvPr>
            <p:cNvCxnSpPr>
              <a:cxnSpLocks/>
            </p:cNvCxnSpPr>
            <p:nvPr/>
          </p:nvCxnSpPr>
          <p:spPr>
            <a:xfrm>
              <a:off x="1552124" y="3337855"/>
              <a:ext cx="0" cy="3151436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>
                  <a:lumMod val="65000"/>
                </a:sysClr>
              </a:solidFill>
              <a:prstDash val="dash"/>
              <a:miter lim="800000"/>
              <a:headEnd type="none"/>
            </a:ln>
            <a:effectLst/>
          </p:spPr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2A3691B-CD94-4438-A8C1-4BE2C658810A}"/>
                </a:ext>
              </a:extLst>
            </p:cNvPr>
            <p:cNvCxnSpPr>
              <a:cxnSpLocks/>
            </p:cNvCxnSpPr>
            <p:nvPr/>
          </p:nvCxnSpPr>
          <p:spPr>
            <a:xfrm>
              <a:off x="5723843" y="3301190"/>
              <a:ext cx="0" cy="3151436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>
                  <a:lumMod val="65000"/>
                </a:sysClr>
              </a:solidFill>
              <a:prstDash val="dash"/>
              <a:miter lim="800000"/>
              <a:headEnd type="none"/>
            </a:ln>
            <a:effectLst/>
          </p:spPr>
        </p:cxn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C3F5C3D6-9580-4DA0-B47A-6CA759330491}"/>
                </a:ext>
              </a:extLst>
            </p:cNvPr>
            <p:cNvSpPr/>
            <p:nvPr/>
          </p:nvSpPr>
          <p:spPr>
            <a:xfrm>
              <a:off x="2477387" y="6216485"/>
              <a:ext cx="2636873" cy="1075306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F6F0A8F-5103-45BE-BE18-4CCB30E935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5054" y="6603452"/>
              <a:ext cx="1080001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  <a:headEnd type="arrow"/>
              <a:tailEnd type="arrow"/>
            </a:ln>
            <a:effectLst/>
          </p:spPr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FFC45D9-9494-45EC-9E0F-1860095584F7}"/>
                </a:ext>
              </a:extLst>
            </p:cNvPr>
            <p:cNvSpPr txBox="1"/>
            <p:nvPr/>
          </p:nvSpPr>
          <p:spPr>
            <a:xfrm>
              <a:off x="604223" y="6683850"/>
              <a:ext cx="821829" cy="415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GB" sz="1600" dirty="0">
                  <a:solidFill>
                    <a:prstClr val="white">
                      <a:lumMod val="50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T/2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8871FF6-0BBD-4684-9C0B-0A26ECD6D0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8780" y="6460717"/>
              <a:ext cx="7560000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head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9BB879D5-8A11-48D7-8860-257C914D40FD}"/>
                    </a:ext>
                  </a:extLst>
                </p:cNvPr>
                <p:cNvSpPr txBox="1"/>
                <p:nvPr/>
              </p:nvSpPr>
              <p:spPr>
                <a:xfrm>
                  <a:off x="757087" y="2021895"/>
                  <a:ext cx="1491828" cy="4153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15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16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 sz="1600" dirty="0">
                                <a:solidFill>
                                  <a:srgbClr val="C00000"/>
                                </a:solidFill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GB" sz="16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GB" sz="1600" dirty="0">
                    <a:solidFill>
                      <a:srgbClr val="C00000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9BB879D5-8A11-48D7-8860-257C914D40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087" y="2021895"/>
                  <a:ext cx="1491828" cy="41536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EAA097C-030A-4F71-BAC5-D7990393F1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31148" y="2339751"/>
              <a:ext cx="159860" cy="229050"/>
            </a:xfrm>
            <a:prstGeom prst="line">
              <a:avLst/>
            </a:prstGeom>
            <a:noFill/>
            <a:ln w="25400" cap="flat" cmpd="sng" algn="ctr">
              <a:solidFill>
                <a:srgbClr val="C00000"/>
              </a:solidFill>
              <a:prstDash val="solid"/>
              <a:miter lim="800000"/>
              <a:headEnd type="none"/>
            </a:ln>
            <a:effectLst/>
          </p:spPr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D2738DA-EAD9-4758-981B-7F3F6966C3FE}"/>
                </a:ext>
              </a:extLst>
            </p:cNvPr>
            <p:cNvSpPr txBox="1"/>
            <p:nvPr/>
          </p:nvSpPr>
          <p:spPr>
            <a:xfrm>
              <a:off x="2583279" y="4877901"/>
              <a:ext cx="3435275" cy="493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Storage energy level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F5EADA1-1A6F-485B-A16F-1A4399D7969A}"/>
                </a:ext>
              </a:extLst>
            </p:cNvPr>
            <p:cNvSpPr txBox="1"/>
            <p:nvPr/>
          </p:nvSpPr>
          <p:spPr>
            <a:xfrm>
              <a:off x="7257221" y="5213485"/>
              <a:ext cx="1712898" cy="1212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prstClr val="white">
                      <a:lumMod val="50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storage energy capacity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F986413-5720-4307-B47D-F7C6142F77E2}"/>
                </a:ext>
              </a:extLst>
            </p:cNvPr>
            <p:cNvCxnSpPr>
              <a:cxnSpLocks/>
            </p:cNvCxnSpPr>
            <p:nvPr/>
          </p:nvCxnSpPr>
          <p:spPr>
            <a:xfrm>
              <a:off x="3649064" y="3276774"/>
              <a:ext cx="0" cy="3151436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>
                  <a:lumMod val="65000"/>
                </a:sysClr>
              </a:solidFill>
              <a:prstDash val="dash"/>
              <a:miter lim="800000"/>
              <a:headEnd type="none"/>
            </a:ln>
            <a:effectLst/>
          </p:spPr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F834811-5CCE-43C7-B24F-370072283EDC}"/>
                </a:ext>
              </a:extLst>
            </p:cNvPr>
            <p:cNvCxnSpPr>
              <a:cxnSpLocks/>
            </p:cNvCxnSpPr>
            <p:nvPr/>
          </p:nvCxnSpPr>
          <p:spPr>
            <a:xfrm>
              <a:off x="2679586" y="3301190"/>
              <a:ext cx="0" cy="3151436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>
                  <a:lumMod val="65000"/>
                </a:sysClr>
              </a:solidFill>
              <a:prstDash val="dash"/>
              <a:miter lim="800000"/>
              <a:headEnd type="none"/>
            </a:ln>
            <a:effectLst/>
          </p:spPr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EB248C3C-E5B8-4EDB-A1F1-B6A4EC491A93}"/>
              </a:ext>
            </a:extLst>
          </p:cNvPr>
          <p:cNvGrpSpPr/>
          <p:nvPr/>
        </p:nvGrpSpPr>
        <p:grpSpPr>
          <a:xfrm>
            <a:off x="249943" y="19362"/>
            <a:ext cx="6332345" cy="2018179"/>
            <a:chOff x="611083" y="3581950"/>
            <a:chExt cx="8187308" cy="27505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7BD44142-0022-47AF-B29F-356ED42CB1D9}"/>
                    </a:ext>
                  </a:extLst>
                </p:cNvPr>
                <p:cNvSpPr txBox="1"/>
                <p:nvPr/>
              </p:nvSpPr>
              <p:spPr>
                <a:xfrm>
                  <a:off x="5627919" y="3756579"/>
                  <a:ext cx="517382" cy="3880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fontAlgn="base">
                    <a:lnSpc>
                      <a:spcPts val="15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160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GB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GB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GB" sz="16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sup>
                        </m:sSubSup>
                      </m:oMath>
                    </m:oMathPara>
                  </a14:m>
                  <a:endParaRPr lang="en-GB" sz="1600" dirty="0">
                    <a:solidFill>
                      <a:srgbClr val="64A4D9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7BD44142-0022-47AF-B29F-356ED42CB1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7919" y="3756579"/>
                  <a:ext cx="517382" cy="388004"/>
                </a:xfrm>
                <a:prstGeom prst="rect">
                  <a:avLst/>
                </a:prstGeom>
                <a:blipFill>
                  <a:blip r:embed="rId3"/>
                  <a:stretch>
                    <a:fillRect b="-851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7F18F408-765D-4CE6-B84D-9E25AAACC0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1083" y="3581950"/>
              <a:ext cx="15394" cy="2289135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headEnd type="arrow"/>
            </a:ln>
            <a:effectLst/>
          </p:spPr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4F0850D-B77B-4C4D-AC6A-9E82AAECEA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2209" y="5894986"/>
              <a:ext cx="7680032" cy="0"/>
            </a:xfrm>
            <a:prstGeom prst="line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headEnd type="arrow"/>
            </a:ln>
            <a:effectLst/>
          </p:spPr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535928E-DC9E-4C58-8960-72CDD650E0BB}"/>
                </a:ext>
              </a:extLst>
            </p:cNvPr>
            <p:cNvSpPr txBox="1"/>
            <p:nvPr/>
          </p:nvSpPr>
          <p:spPr>
            <a:xfrm>
              <a:off x="7817145" y="5871085"/>
              <a:ext cx="369332" cy="461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8860289-6BB0-42E0-9474-3D9D64A9EE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91850" y="4136314"/>
              <a:ext cx="159860" cy="229049"/>
            </a:xfrm>
            <a:prstGeom prst="line">
              <a:avLst/>
            </a:prstGeom>
            <a:noFill/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/>
            </a:ln>
            <a:effectLst/>
          </p:spPr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6FC08C0-29E2-483E-AEF5-13C768C4E9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1083" y="4972325"/>
              <a:ext cx="7560000" cy="0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miter lim="800000"/>
              <a:headEnd type="non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341C268C-AC77-4AC8-ACA1-027AABC41A5D}"/>
                    </a:ext>
                  </a:extLst>
                </p:cNvPr>
                <p:cNvSpPr txBox="1"/>
                <p:nvPr/>
              </p:nvSpPr>
              <p:spPr>
                <a:xfrm>
                  <a:off x="7487223" y="4381236"/>
                  <a:ext cx="1311168" cy="3880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fontAlgn="base">
                    <a:lnSpc>
                      <a:spcPts val="15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6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GB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GB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GB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oMath>
                    </m:oMathPara>
                  </a14:m>
                  <a:endParaRPr lang="en-GB" sz="1600" dirty="0">
                    <a:solidFill>
                      <a:srgbClr val="F18B45"/>
                    </a:solidFill>
                    <a:latin typeface="AU Passata" pitchFamily="34" charset="0"/>
                  </a:endParaRPr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341C268C-AC77-4AC8-ACA1-027AABC41A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7223" y="4381236"/>
                  <a:ext cx="1311168" cy="38800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BFA6485E-EA6A-4E7C-872B-82D126F26A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92228" y="4753346"/>
              <a:ext cx="159860" cy="229049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miter lim="800000"/>
              <a:headEnd type="none"/>
            </a:ln>
            <a:effectLst/>
          </p:spPr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35EF4D2-0ABB-69F8-ED90-0380B115A42B}"/>
              </a:ext>
            </a:extLst>
          </p:cNvPr>
          <p:cNvGrpSpPr/>
          <p:nvPr/>
        </p:nvGrpSpPr>
        <p:grpSpPr>
          <a:xfrm>
            <a:off x="282612" y="394504"/>
            <a:ext cx="1629204" cy="1284623"/>
            <a:chOff x="282612" y="394504"/>
            <a:chExt cx="1629204" cy="128462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C1CDA4B-57E7-9CF1-F2CB-B10D3B993C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612" y="394504"/>
              <a:ext cx="390309" cy="64643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432A708-EFF5-DAAF-F7A4-A7E2A1E1D9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2921" y="394504"/>
              <a:ext cx="837948" cy="1284623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A5EA00C-B830-DF49-40E0-86379D9BB6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0869" y="1048322"/>
              <a:ext cx="400947" cy="630805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0F98AE1-6182-4F64-6018-5BFA48461631}"/>
              </a:ext>
            </a:extLst>
          </p:cNvPr>
          <p:cNvGrpSpPr/>
          <p:nvPr/>
        </p:nvGrpSpPr>
        <p:grpSpPr>
          <a:xfrm>
            <a:off x="1906529" y="414456"/>
            <a:ext cx="1629204" cy="1284623"/>
            <a:chOff x="282612" y="394504"/>
            <a:chExt cx="1629204" cy="1284623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F7E7FCA-4045-30E9-9CD8-3E0933790C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612" y="394504"/>
              <a:ext cx="390309" cy="64643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A893BA6-16D2-94F1-9C8F-66BF763F55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2921" y="394504"/>
              <a:ext cx="837948" cy="1284623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6896ED2-27D0-CFAE-46EA-4E9DDDE976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0869" y="1048322"/>
              <a:ext cx="400947" cy="630805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220E6FD-5E3E-AC02-22FC-1ABB230C1B66}"/>
              </a:ext>
            </a:extLst>
          </p:cNvPr>
          <p:cNvGrpSpPr/>
          <p:nvPr/>
        </p:nvGrpSpPr>
        <p:grpSpPr>
          <a:xfrm>
            <a:off x="3532226" y="426395"/>
            <a:ext cx="1629204" cy="1284623"/>
            <a:chOff x="282612" y="394504"/>
            <a:chExt cx="1629204" cy="1284623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1E47CFD-2BC6-976C-D6E3-58E841F6F3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612" y="394504"/>
              <a:ext cx="390309" cy="64643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D3B6459-25C7-BDE8-F222-CBDFACB529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2921" y="394504"/>
              <a:ext cx="837948" cy="1284623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6CADFE3-FF4E-F964-4003-6809E27C52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0869" y="1048322"/>
              <a:ext cx="400947" cy="630805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574AEEB-98E9-C196-8A5D-0F114D038C93}"/>
              </a:ext>
            </a:extLst>
          </p:cNvPr>
          <p:cNvGrpSpPr/>
          <p:nvPr/>
        </p:nvGrpSpPr>
        <p:grpSpPr>
          <a:xfrm>
            <a:off x="364225" y="2510505"/>
            <a:ext cx="1629204" cy="1284623"/>
            <a:chOff x="282612" y="394504"/>
            <a:chExt cx="1629204" cy="1284623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720503-BA97-DA34-DA92-7217B19D27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612" y="394504"/>
              <a:ext cx="390309" cy="64643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AF120FB-350C-E134-2079-F2A2168916C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2921" y="394504"/>
              <a:ext cx="837948" cy="1284623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900660C-289D-DFE3-26BE-C108831295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0869" y="1048322"/>
              <a:ext cx="400947" cy="630805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AD2BEA3-93C8-14C1-3496-98FB9D037576}"/>
              </a:ext>
            </a:extLst>
          </p:cNvPr>
          <p:cNvGrpSpPr/>
          <p:nvPr/>
        </p:nvGrpSpPr>
        <p:grpSpPr>
          <a:xfrm>
            <a:off x="1993696" y="2512117"/>
            <a:ext cx="1629204" cy="1284623"/>
            <a:chOff x="282612" y="394504"/>
            <a:chExt cx="1629204" cy="1284623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1AE8D01-0F66-4287-67A4-609EECD3CA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612" y="394504"/>
              <a:ext cx="390309" cy="64643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FF4E87C-55F8-BAA8-3F65-1EF0588A8F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2921" y="394504"/>
              <a:ext cx="837948" cy="1284623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E5B8924-AC48-B7C6-4CE8-F0818A783B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0869" y="1048322"/>
              <a:ext cx="400947" cy="630805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7FCC649-8FD5-174F-77ED-E96AA4514984}"/>
              </a:ext>
            </a:extLst>
          </p:cNvPr>
          <p:cNvGrpSpPr/>
          <p:nvPr/>
        </p:nvGrpSpPr>
        <p:grpSpPr>
          <a:xfrm>
            <a:off x="3618564" y="2528509"/>
            <a:ext cx="1629204" cy="1284623"/>
            <a:chOff x="282612" y="394504"/>
            <a:chExt cx="1629204" cy="1284623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A970E45-E021-09D7-FB8A-D7024407C2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612" y="394504"/>
              <a:ext cx="390309" cy="64643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244E9F8-25EF-D2F7-3D5E-E06CF16186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2921" y="394504"/>
              <a:ext cx="837948" cy="1284623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1DFBEF7-670D-4D80-2B7A-10A5CB1D7E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0869" y="1048322"/>
              <a:ext cx="400947" cy="630805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373FD9F-DB82-46E7-3374-75216E0D60E3}"/>
                  </a:ext>
                </a:extLst>
              </p:cNvPr>
              <p:cNvSpPr txBox="1"/>
              <p:nvPr/>
            </p:nvSpPr>
            <p:spPr>
              <a:xfrm>
                <a:off x="5726744" y="631572"/>
                <a:ext cx="1014102" cy="284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lnSpc>
                    <a:spcPts val="1500"/>
                  </a:lnSpc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</m:oMath>
                  </m:oMathPara>
                </a14:m>
                <a:endParaRPr lang="en-GB" sz="1600" dirty="0">
                  <a:solidFill>
                    <a:schemeClr val="tx1"/>
                  </a:solidFill>
                  <a:latin typeface="AU Passata" pitchFamily="34" charset="0"/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373FD9F-DB82-46E7-3374-75216E0D60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6744" y="631572"/>
                <a:ext cx="1014102" cy="2846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reeform: Shape 1">
            <a:extLst>
              <a:ext uri="{FF2B5EF4-FFF2-40B4-BE49-F238E27FC236}">
                <a16:creationId xmlns:a16="http://schemas.microsoft.com/office/drawing/2014/main" id="{F5A8C54E-DD49-5BFF-B102-9B9F3F7BC615}"/>
              </a:ext>
            </a:extLst>
          </p:cNvPr>
          <p:cNvSpPr/>
          <p:nvPr/>
        </p:nvSpPr>
        <p:spPr>
          <a:xfrm>
            <a:off x="311888" y="4637963"/>
            <a:ext cx="1672856" cy="673452"/>
          </a:xfrm>
          <a:custGeom>
            <a:avLst/>
            <a:gdLst>
              <a:gd name="connsiteX0" fmla="*/ 0 w 1672856"/>
              <a:gd name="connsiteY0" fmla="*/ 673452 h 673452"/>
              <a:gd name="connsiteX1" fmla="*/ 311889 w 1672856"/>
              <a:gd name="connsiteY1" fmla="*/ 616745 h 673452"/>
              <a:gd name="connsiteX2" fmla="*/ 418214 w 1672856"/>
              <a:gd name="connsiteY2" fmla="*/ 382829 h 673452"/>
              <a:gd name="connsiteX3" fmla="*/ 545805 w 1672856"/>
              <a:gd name="connsiteY3" fmla="*/ 113470 h 673452"/>
              <a:gd name="connsiteX4" fmla="*/ 836428 w 1672856"/>
              <a:gd name="connsiteY4" fmla="*/ 57 h 673452"/>
              <a:gd name="connsiteX5" fmla="*/ 1190847 w 1672856"/>
              <a:gd name="connsiteY5" fmla="*/ 106382 h 673452"/>
              <a:gd name="connsiteX6" fmla="*/ 1360968 w 1672856"/>
              <a:gd name="connsiteY6" fmla="*/ 545861 h 673452"/>
              <a:gd name="connsiteX7" fmla="*/ 1672856 w 1672856"/>
              <a:gd name="connsiteY7" fmla="*/ 659275 h 673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72856" h="673452">
                <a:moveTo>
                  <a:pt x="0" y="673452"/>
                </a:moveTo>
                <a:cubicBezTo>
                  <a:pt x="121093" y="669317"/>
                  <a:pt x="242187" y="665182"/>
                  <a:pt x="311889" y="616745"/>
                </a:cubicBezTo>
                <a:cubicBezTo>
                  <a:pt x="381591" y="568308"/>
                  <a:pt x="379228" y="466708"/>
                  <a:pt x="418214" y="382829"/>
                </a:cubicBezTo>
                <a:cubicBezTo>
                  <a:pt x="457200" y="298950"/>
                  <a:pt x="476103" y="177265"/>
                  <a:pt x="545805" y="113470"/>
                </a:cubicBezTo>
                <a:cubicBezTo>
                  <a:pt x="615507" y="49675"/>
                  <a:pt x="728921" y="1238"/>
                  <a:pt x="836428" y="57"/>
                </a:cubicBezTo>
                <a:cubicBezTo>
                  <a:pt x="943935" y="-1124"/>
                  <a:pt x="1103424" y="15415"/>
                  <a:pt x="1190847" y="106382"/>
                </a:cubicBezTo>
                <a:cubicBezTo>
                  <a:pt x="1278270" y="197349"/>
                  <a:pt x="1280633" y="453712"/>
                  <a:pt x="1360968" y="545861"/>
                </a:cubicBezTo>
                <a:cubicBezTo>
                  <a:pt x="1441303" y="638010"/>
                  <a:pt x="1557079" y="648642"/>
                  <a:pt x="1672856" y="659275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2B22956-659F-BFC5-D43B-5EA119651D43}"/>
              </a:ext>
            </a:extLst>
          </p:cNvPr>
          <p:cNvSpPr/>
          <p:nvPr/>
        </p:nvSpPr>
        <p:spPr>
          <a:xfrm>
            <a:off x="1987341" y="4633276"/>
            <a:ext cx="1672856" cy="673452"/>
          </a:xfrm>
          <a:custGeom>
            <a:avLst/>
            <a:gdLst>
              <a:gd name="connsiteX0" fmla="*/ 0 w 1672856"/>
              <a:gd name="connsiteY0" fmla="*/ 673452 h 673452"/>
              <a:gd name="connsiteX1" fmla="*/ 311889 w 1672856"/>
              <a:gd name="connsiteY1" fmla="*/ 616745 h 673452"/>
              <a:gd name="connsiteX2" fmla="*/ 418214 w 1672856"/>
              <a:gd name="connsiteY2" fmla="*/ 382829 h 673452"/>
              <a:gd name="connsiteX3" fmla="*/ 545805 w 1672856"/>
              <a:gd name="connsiteY3" fmla="*/ 113470 h 673452"/>
              <a:gd name="connsiteX4" fmla="*/ 836428 w 1672856"/>
              <a:gd name="connsiteY4" fmla="*/ 57 h 673452"/>
              <a:gd name="connsiteX5" fmla="*/ 1190847 w 1672856"/>
              <a:gd name="connsiteY5" fmla="*/ 106382 h 673452"/>
              <a:gd name="connsiteX6" fmla="*/ 1360968 w 1672856"/>
              <a:gd name="connsiteY6" fmla="*/ 545861 h 673452"/>
              <a:gd name="connsiteX7" fmla="*/ 1672856 w 1672856"/>
              <a:gd name="connsiteY7" fmla="*/ 659275 h 673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72856" h="673452">
                <a:moveTo>
                  <a:pt x="0" y="673452"/>
                </a:moveTo>
                <a:cubicBezTo>
                  <a:pt x="121093" y="669317"/>
                  <a:pt x="242187" y="665182"/>
                  <a:pt x="311889" y="616745"/>
                </a:cubicBezTo>
                <a:cubicBezTo>
                  <a:pt x="381591" y="568308"/>
                  <a:pt x="379228" y="466708"/>
                  <a:pt x="418214" y="382829"/>
                </a:cubicBezTo>
                <a:cubicBezTo>
                  <a:pt x="457200" y="298950"/>
                  <a:pt x="476103" y="177265"/>
                  <a:pt x="545805" y="113470"/>
                </a:cubicBezTo>
                <a:cubicBezTo>
                  <a:pt x="615507" y="49675"/>
                  <a:pt x="728921" y="1238"/>
                  <a:pt x="836428" y="57"/>
                </a:cubicBezTo>
                <a:cubicBezTo>
                  <a:pt x="943935" y="-1124"/>
                  <a:pt x="1103424" y="15415"/>
                  <a:pt x="1190847" y="106382"/>
                </a:cubicBezTo>
                <a:cubicBezTo>
                  <a:pt x="1278270" y="197349"/>
                  <a:pt x="1280633" y="453712"/>
                  <a:pt x="1360968" y="545861"/>
                </a:cubicBezTo>
                <a:cubicBezTo>
                  <a:pt x="1441303" y="638010"/>
                  <a:pt x="1557079" y="648642"/>
                  <a:pt x="1672856" y="659275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1A9E27C-758C-54EC-F8AB-06DD4BE5546D}"/>
              </a:ext>
            </a:extLst>
          </p:cNvPr>
          <p:cNvSpPr/>
          <p:nvPr/>
        </p:nvSpPr>
        <p:spPr>
          <a:xfrm>
            <a:off x="3655253" y="4621960"/>
            <a:ext cx="1672856" cy="673452"/>
          </a:xfrm>
          <a:custGeom>
            <a:avLst/>
            <a:gdLst>
              <a:gd name="connsiteX0" fmla="*/ 0 w 1672856"/>
              <a:gd name="connsiteY0" fmla="*/ 673452 h 673452"/>
              <a:gd name="connsiteX1" fmla="*/ 311889 w 1672856"/>
              <a:gd name="connsiteY1" fmla="*/ 616745 h 673452"/>
              <a:gd name="connsiteX2" fmla="*/ 418214 w 1672856"/>
              <a:gd name="connsiteY2" fmla="*/ 382829 h 673452"/>
              <a:gd name="connsiteX3" fmla="*/ 545805 w 1672856"/>
              <a:gd name="connsiteY3" fmla="*/ 113470 h 673452"/>
              <a:gd name="connsiteX4" fmla="*/ 836428 w 1672856"/>
              <a:gd name="connsiteY4" fmla="*/ 57 h 673452"/>
              <a:gd name="connsiteX5" fmla="*/ 1190847 w 1672856"/>
              <a:gd name="connsiteY5" fmla="*/ 106382 h 673452"/>
              <a:gd name="connsiteX6" fmla="*/ 1360968 w 1672856"/>
              <a:gd name="connsiteY6" fmla="*/ 545861 h 673452"/>
              <a:gd name="connsiteX7" fmla="*/ 1672856 w 1672856"/>
              <a:gd name="connsiteY7" fmla="*/ 659275 h 673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72856" h="673452">
                <a:moveTo>
                  <a:pt x="0" y="673452"/>
                </a:moveTo>
                <a:cubicBezTo>
                  <a:pt x="121093" y="669317"/>
                  <a:pt x="242187" y="665182"/>
                  <a:pt x="311889" y="616745"/>
                </a:cubicBezTo>
                <a:cubicBezTo>
                  <a:pt x="381591" y="568308"/>
                  <a:pt x="379228" y="466708"/>
                  <a:pt x="418214" y="382829"/>
                </a:cubicBezTo>
                <a:cubicBezTo>
                  <a:pt x="457200" y="298950"/>
                  <a:pt x="476103" y="177265"/>
                  <a:pt x="545805" y="113470"/>
                </a:cubicBezTo>
                <a:cubicBezTo>
                  <a:pt x="615507" y="49675"/>
                  <a:pt x="728921" y="1238"/>
                  <a:pt x="836428" y="57"/>
                </a:cubicBezTo>
                <a:cubicBezTo>
                  <a:pt x="943935" y="-1124"/>
                  <a:pt x="1103424" y="15415"/>
                  <a:pt x="1190847" y="106382"/>
                </a:cubicBezTo>
                <a:cubicBezTo>
                  <a:pt x="1278270" y="197349"/>
                  <a:pt x="1280633" y="453712"/>
                  <a:pt x="1360968" y="545861"/>
                </a:cubicBezTo>
                <a:cubicBezTo>
                  <a:pt x="1441303" y="638010"/>
                  <a:pt x="1557079" y="648642"/>
                  <a:pt x="1672856" y="659275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56CFA8-C550-3E80-AE0E-5BE6F918E630}"/>
              </a:ext>
            </a:extLst>
          </p:cNvPr>
          <p:cNvSpPr txBox="1"/>
          <p:nvPr/>
        </p:nvSpPr>
        <p:spPr>
          <a:xfrm rot="16200000">
            <a:off x="-586914" y="4751555"/>
            <a:ext cx="1421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 of charge</a:t>
            </a:r>
          </a:p>
        </p:txBody>
      </p:sp>
    </p:spTree>
    <p:extLst>
      <p:ext uri="{BB962C8B-B14F-4D97-AF65-F5344CB8AC3E}">
        <p14:creationId xmlns:p14="http://schemas.microsoft.com/office/powerpoint/2010/main" val="122944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AU 16:9">
  <a:themeElements>
    <a:clrScheme name="AU_Blue">
      <a:dk1>
        <a:srgbClr val="000000"/>
      </a:dk1>
      <a:lt1>
        <a:srgbClr val="FFFFFF"/>
      </a:lt1>
      <a:dk2>
        <a:srgbClr val="002546"/>
      </a:dk2>
      <a:lt2>
        <a:srgbClr val="002546"/>
      </a:lt2>
      <a:accent1>
        <a:srgbClr val="0A1439"/>
      </a:accent1>
      <a:accent2>
        <a:srgbClr val="183D83"/>
      </a:accent2>
      <a:accent3>
        <a:srgbClr val="87D1F4"/>
      </a:accent3>
      <a:accent4>
        <a:srgbClr val="33525F"/>
      </a:accent4>
      <a:accent5>
        <a:srgbClr val="548195"/>
      </a:accent5>
      <a:accent6>
        <a:srgbClr val="C6C6C6"/>
      </a:accent6>
      <a:hlink>
        <a:srgbClr val="03428E"/>
      </a:hlink>
      <a:folHlink>
        <a:srgbClr val="03428E"/>
      </a:folHlink>
    </a:clrScheme>
    <a:fontScheme name="AU Passata">
      <a:majorFont>
        <a:latin typeface="AU Passata"/>
        <a:ea typeface=""/>
        <a:cs typeface=""/>
      </a:majorFont>
      <a:minorFont>
        <a:latin typeface="AU Passat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sz="1600" b="0" i="0" u="none" strike="noStrike" cap="none" normalizeH="0" baseline="0" dirty="0" err="1">
            <a:ln>
              <a:noFill/>
            </a:ln>
            <a:solidFill>
              <a:schemeClr val="bg1"/>
            </a:solidFill>
            <a:effectLst/>
            <a:latin typeface="AU Passat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ts val="36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U Passata" pitchFamily="34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95000"/>
          </a:lnSpc>
          <a:defRPr sz="1600" dirty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U PowerPoint Template 16-9.potx" id="{7A6F7BDC-B87C-43B1-A03F-8FC29EB8E4AA}" vid="{0342C178-0357-4DD1-B9D7-A15D067ACA9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88</Words>
  <Application>Microsoft Office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3" baseType="lpstr">
      <vt:lpstr>Arial</vt:lpstr>
      <vt:lpstr>AU Passata</vt:lpstr>
      <vt:lpstr>AU Passata Light</vt:lpstr>
      <vt:lpstr>AU Peto</vt:lpstr>
      <vt:lpstr>Calibri</vt:lpstr>
      <vt:lpstr>Calibri Light</vt:lpstr>
      <vt:lpstr>Cambria Math</vt:lpstr>
      <vt:lpstr>Georgia</vt:lpstr>
      <vt:lpstr>Wingdings 3</vt:lpstr>
      <vt:lpstr>Office Theme</vt:lpstr>
      <vt:lpstr>1_AU 16:9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marta.victoria.perez marta.victoria.perez</dc:creator>
  <cp:lastModifiedBy>Marta Victoria</cp:lastModifiedBy>
  <cp:revision>49</cp:revision>
  <dcterms:created xsi:type="dcterms:W3CDTF">2021-10-27T05:35:25Z</dcterms:created>
  <dcterms:modified xsi:type="dcterms:W3CDTF">2023-08-31T19:37:17Z</dcterms:modified>
</cp:coreProperties>
</file>