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79" r:id="rId1"/>
  </p:sldMasterIdLst>
  <p:notesMasterIdLst>
    <p:notesMasterId r:id="rId3"/>
  </p:notesMasterIdLst>
  <p:handoutMasterIdLst>
    <p:handoutMasterId r:id="rId4"/>
  </p:handoutMasterIdLst>
  <p:sldIdLst>
    <p:sldId id="757" r:id="rId2"/>
  </p:sldIdLst>
  <p:sldSz cx="12188825" cy="6858000"/>
  <p:notesSz cx="6797675" cy="9926638"/>
  <p:embeddedFontLst>
    <p:embeddedFont>
      <p:font typeface="AU Passata" panose="020B0604020202020204" charset="0"/>
      <p:regular r:id="rId5"/>
      <p:bold r:id="rId6"/>
    </p:embeddedFont>
    <p:embeddedFont>
      <p:font typeface="AU Passata Light" panose="020B0604020202020204" charset="0"/>
      <p:regular r:id="rId7"/>
      <p:bold r:id="rId8"/>
    </p:embeddedFont>
    <p:embeddedFont>
      <p:font typeface="AU Peto" panose="020B060402020202020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98F34"/>
    <a:srgbClr val="5FA1D8"/>
    <a:srgbClr val="F18B45"/>
    <a:srgbClr val="AECEE8"/>
    <a:srgbClr val="F1AB78"/>
    <a:srgbClr val="002060"/>
    <a:srgbClr val="FF9933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93690" autoAdjust="0"/>
  </p:normalViewPr>
  <p:slideViewPr>
    <p:cSldViewPr snapToObjects="1" showGuides="1">
      <p:cViewPr varScale="1">
        <p:scale>
          <a:sx n="114" d="100"/>
          <a:sy n="114" d="100"/>
        </p:scale>
        <p:origin x="132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8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3178196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38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86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762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751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22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86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50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98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68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185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63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3178196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3550296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009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13355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4895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162" y="0"/>
            <a:ext cx="10360501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668" y="933450"/>
            <a:ext cx="5637332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7147" y="933450"/>
            <a:ext cx="5637332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333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162" y="0"/>
            <a:ext cx="10360501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668" y="933450"/>
            <a:ext cx="5637332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7147" y="933450"/>
            <a:ext cx="5637332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7147" y="3600450"/>
            <a:ext cx="5637332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07992" y="6581497"/>
            <a:ext cx="252000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8973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3178196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5489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2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037" y="78871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6382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3773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3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812" y="1412776"/>
            <a:ext cx="10512351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4968" y="6644058"/>
            <a:ext cx="25200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6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A08F6-251E-D7BC-03EB-608FA1EDC2D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8F02F8C-7060-4278-9AE7-5348B2794CD3}" type="datetime1">
              <a:rPr lang="en-GB" smtClean="0"/>
              <a:t>31/08/2023</a:t>
            </a:fld>
            <a:r>
              <a:rPr lang="en-GB"/>
              <a:t>08/12/2017</a:t>
            </a:r>
            <a:endParaRPr lang="en-GB" dirty="0"/>
          </a:p>
        </p:txBody>
      </p:sp>
      <p:pic>
        <p:nvPicPr>
          <p:cNvPr id="6" name="Imagen 1">
            <a:extLst>
              <a:ext uri="{FF2B5EF4-FFF2-40B4-BE49-F238E27FC236}">
                <a16:creationId xmlns:a16="http://schemas.microsoft.com/office/drawing/2014/main" id="{2465699B-D3E8-7306-6991-AD345CFD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0847" y="3574500"/>
            <a:ext cx="1882076" cy="1108714"/>
          </a:xfrm>
          <a:prstGeom prst="rect">
            <a:avLst/>
          </a:prstGeom>
        </p:spPr>
      </p:pic>
      <p:sp>
        <p:nvSpPr>
          <p:cNvPr id="18" name="Google Shape;87;p1">
            <a:extLst>
              <a:ext uri="{FF2B5EF4-FFF2-40B4-BE49-F238E27FC236}">
                <a16:creationId xmlns:a16="http://schemas.microsoft.com/office/drawing/2014/main" id="{C220F5AA-8BBE-1E90-B521-457312A838C0}"/>
              </a:ext>
            </a:extLst>
          </p:cNvPr>
          <p:cNvSpPr/>
          <p:nvPr/>
        </p:nvSpPr>
        <p:spPr>
          <a:xfrm>
            <a:off x="4907646" y="623146"/>
            <a:ext cx="855895" cy="369308"/>
          </a:xfrm>
          <a:prstGeom prst="rect">
            <a:avLst/>
          </a:prstGeom>
          <a:solidFill>
            <a:srgbClr val="F18B45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Solar PV CF</a:t>
            </a:r>
            <a:endParaRPr sz="1200" b="1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77A518-2299-3023-4B07-D3C0FA6EE76A}"/>
              </a:ext>
            </a:extLst>
          </p:cNvPr>
          <p:cNvGrpSpPr/>
          <p:nvPr/>
        </p:nvGrpSpPr>
        <p:grpSpPr>
          <a:xfrm>
            <a:off x="3008746" y="623146"/>
            <a:ext cx="1898139" cy="369308"/>
            <a:chOff x="3129116" y="977793"/>
            <a:chExt cx="1898139" cy="369308"/>
          </a:xfrm>
          <a:solidFill>
            <a:srgbClr val="F1AB78">
              <a:alpha val="60000"/>
            </a:srgbClr>
          </a:solidFill>
        </p:grpSpPr>
        <p:sp>
          <p:nvSpPr>
            <p:cNvPr id="16" name="Google Shape;87;p1">
              <a:extLst>
                <a:ext uri="{FF2B5EF4-FFF2-40B4-BE49-F238E27FC236}">
                  <a16:creationId xmlns:a16="http://schemas.microsoft.com/office/drawing/2014/main" id="{AB8940EA-BDEB-6633-B948-A9F032541812}"/>
                </a:ext>
              </a:extLst>
            </p:cNvPr>
            <p:cNvSpPr/>
            <p:nvPr/>
          </p:nvSpPr>
          <p:spPr>
            <a:xfrm>
              <a:off x="3129116" y="977793"/>
              <a:ext cx="1742913" cy="369308"/>
            </a:xfrm>
            <a:prstGeom prst="rect">
              <a:avLst/>
            </a:prstGeom>
            <a:solidFill>
              <a:srgbClr val="F18B45">
                <a:alpha val="50000"/>
              </a:srgbClr>
            </a:solidFill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Solar irradiation</a:t>
              </a: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Ambient temperature </a:t>
              </a:r>
              <a:endParaRPr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160AEB6-B713-45A3-B993-007C898B766D}"/>
                </a:ext>
              </a:extLst>
            </p:cNvPr>
            <p:cNvSpPr/>
            <p:nvPr/>
          </p:nvSpPr>
          <p:spPr bwMode="auto">
            <a:xfrm rot="5400000">
              <a:off x="4761613" y="1081459"/>
              <a:ext cx="368507" cy="162777"/>
            </a:xfrm>
            <a:prstGeom prst="triangle">
              <a:avLst>
                <a:gd name="adj" fmla="val 50000"/>
              </a:avLst>
            </a:prstGeom>
            <a:solidFill>
              <a:srgbClr val="F18B45">
                <a:alpha val="50000"/>
              </a:srgbClr>
            </a:solidFill>
            <a:ln w="1778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BE258D-E4CD-66A1-4255-37FD6722DB2E}"/>
              </a:ext>
            </a:extLst>
          </p:cNvPr>
          <p:cNvGrpSpPr/>
          <p:nvPr/>
        </p:nvGrpSpPr>
        <p:grpSpPr>
          <a:xfrm>
            <a:off x="3008746" y="1106510"/>
            <a:ext cx="1903742" cy="369308"/>
            <a:chOff x="3129116" y="977793"/>
            <a:chExt cx="1903742" cy="369308"/>
          </a:xfrm>
          <a:solidFill>
            <a:srgbClr val="498F34">
              <a:alpha val="50000"/>
            </a:srgbClr>
          </a:solidFill>
        </p:grpSpPr>
        <p:sp>
          <p:nvSpPr>
            <p:cNvPr id="22" name="Google Shape;87;p1">
              <a:extLst>
                <a:ext uri="{FF2B5EF4-FFF2-40B4-BE49-F238E27FC236}">
                  <a16:creationId xmlns:a16="http://schemas.microsoft.com/office/drawing/2014/main" id="{A6B18BE3-D8D0-51DE-9424-D1378F9F6A73}"/>
                </a:ext>
              </a:extLst>
            </p:cNvPr>
            <p:cNvSpPr/>
            <p:nvPr/>
          </p:nvSpPr>
          <p:spPr>
            <a:xfrm>
              <a:off x="3129116" y="977793"/>
              <a:ext cx="1742913" cy="36930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Wind velocity</a:t>
              </a:r>
              <a:endParaRPr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C2A4746-4222-62A5-6BEB-0BE53B80E454}"/>
                </a:ext>
              </a:extLst>
            </p:cNvPr>
            <p:cNvSpPr/>
            <p:nvPr/>
          </p:nvSpPr>
          <p:spPr bwMode="auto">
            <a:xfrm rot="5400000">
              <a:off x="4767216" y="1081459"/>
              <a:ext cx="368507" cy="162777"/>
            </a:xfrm>
            <a:prstGeom prst="triangle">
              <a:avLst>
                <a:gd name="adj" fmla="val 50000"/>
              </a:avLst>
            </a:prstGeom>
            <a:grpFill/>
            <a:ln w="1778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8A2F85-E138-044F-C98D-F0CBA05AC0B3}"/>
              </a:ext>
            </a:extLst>
          </p:cNvPr>
          <p:cNvGrpSpPr/>
          <p:nvPr/>
        </p:nvGrpSpPr>
        <p:grpSpPr>
          <a:xfrm>
            <a:off x="3008746" y="1589873"/>
            <a:ext cx="1903742" cy="369308"/>
            <a:chOff x="3129116" y="977793"/>
            <a:chExt cx="1903742" cy="369308"/>
          </a:xfrm>
          <a:solidFill>
            <a:srgbClr val="5FA1D8">
              <a:alpha val="50000"/>
            </a:srgbClr>
          </a:solidFill>
        </p:grpSpPr>
        <p:sp>
          <p:nvSpPr>
            <p:cNvPr id="25" name="Google Shape;87;p1">
              <a:extLst>
                <a:ext uri="{FF2B5EF4-FFF2-40B4-BE49-F238E27FC236}">
                  <a16:creationId xmlns:a16="http://schemas.microsoft.com/office/drawing/2014/main" id="{83DD24E6-04F0-7B12-B5D8-F47B652A96BC}"/>
                </a:ext>
              </a:extLst>
            </p:cNvPr>
            <p:cNvSpPr/>
            <p:nvPr/>
          </p:nvSpPr>
          <p:spPr>
            <a:xfrm>
              <a:off x="3129116" y="977793"/>
              <a:ext cx="1742913" cy="36930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GB" sz="1200" b="1" dirty="0"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Runoff </a:t>
              </a:r>
              <a:endParaRPr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2EA6D87-1D70-B226-39EE-D22DE37073BA}"/>
                </a:ext>
              </a:extLst>
            </p:cNvPr>
            <p:cNvSpPr/>
            <p:nvPr/>
          </p:nvSpPr>
          <p:spPr bwMode="auto">
            <a:xfrm rot="5400000">
              <a:off x="4767216" y="1081459"/>
              <a:ext cx="368507" cy="162777"/>
            </a:xfrm>
            <a:prstGeom prst="triangle">
              <a:avLst>
                <a:gd name="adj" fmla="val 50000"/>
              </a:avLst>
            </a:prstGeom>
            <a:grpFill/>
            <a:ln w="1778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U Passata" pitchFamily="34" charset="0"/>
                <a:buNone/>
                <a:tabLst/>
              </a:pPr>
              <a:endPara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endParaRPr>
            </a:p>
          </p:txBody>
        </p:sp>
      </p:grpSp>
      <p:sp>
        <p:nvSpPr>
          <p:cNvPr id="27" name="Google Shape;87;p1">
            <a:extLst>
              <a:ext uri="{FF2B5EF4-FFF2-40B4-BE49-F238E27FC236}">
                <a16:creationId xmlns:a16="http://schemas.microsoft.com/office/drawing/2014/main" id="{24FEF577-CC21-BE3E-8322-CB1237B5CDFD}"/>
              </a:ext>
            </a:extLst>
          </p:cNvPr>
          <p:cNvSpPr/>
          <p:nvPr/>
        </p:nvSpPr>
        <p:spPr>
          <a:xfrm>
            <a:off x="4926538" y="1114653"/>
            <a:ext cx="855895" cy="369308"/>
          </a:xfrm>
          <a:prstGeom prst="rect">
            <a:avLst/>
          </a:prstGeom>
          <a:solidFill>
            <a:srgbClr val="498F34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Wind CF</a:t>
            </a:r>
            <a:endParaRPr sz="1200" b="1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8" name="Google Shape;87;p1">
            <a:extLst>
              <a:ext uri="{FF2B5EF4-FFF2-40B4-BE49-F238E27FC236}">
                <a16:creationId xmlns:a16="http://schemas.microsoft.com/office/drawing/2014/main" id="{F37834E8-5CE7-572A-7FE6-64C23A6A8C72}"/>
              </a:ext>
            </a:extLst>
          </p:cNvPr>
          <p:cNvSpPr/>
          <p:nvPr/>
        </p:nvSpPr>
        <p:spPr>
          <a:xfrm>
            <a:off x="4933068" y="1612843"/>
            <a:ext cx="855895" cy="369308"/>
          </a:xfrm>
          <a:prstGeom prst="rect">
            <a:avLst/>
          </a:prstGeom>
          <a:solidFill>
            <a:srgbClr val="5FA1D8"/>
          </a:solidFill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Hydro inflow</a:t>
            </a:r>
            <a:endParaRPr sz="1200" b="1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9" name="Picture 8" descr="A diagram of the solar wind&#10;&#10;Description automatically generated with medium confidence">
            <a:extLst>
              <a:ext uri="{FF2B5EF4-FFF2-40B4-BE49-F238E27FC236}">
                <a16:creationId xmlns:a16="http://schemas.microsoft.com/office/drawing/2014/main" id="{FED3A6FE-595C-99F1-C140-37F28DE82F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3" t="10096" r="38085" b="50622"/>
          <a:stretch/>
        </p:blipFill>
        <p:spPr>
          <a:xfrm>
            <a:off x="267437" y="496641"/>
            <a:ext cx="2157259" cy="19292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018BF0-CA81-C875-40AA-C599DAB83734}"/>
              </a:ext>
            </a:extLst>
          </p:cNvPr>
          <p:cNvSpPr txBox="1"/>
          <p:nvPr/>
        </p:nvSpPr>
        <p:spPr>
          <a:xfrm>
            <a:off x="6321189" y="79933"/>
            <a:ext cx="2121020" cy="507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 Capacity layout and time series aggregation</a:t>
            </a:r>
          </a:p>
        </p:txBody>
      </p:sp>
      <p:pic>
        <p:nvPicPr>
          <p:cNvPr id="13" name="Picture 12" descr="A diagram of the solar wind&#10;&#10;Description automatically generated with medium confidence">
            <a:extLst>
              <a:ext uri="{FF2B5EF4-FFF2-40B4-BE49-F238E27FC236}">
                <a16:creationId xmlns:a16="http://schemas.microsoft.com/office/drawing/2014/main" id="{AB85EB6B-EE70-2AE5-1125-8E71BEEB87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2" t="-97" r="350" b="-392"/>
          <a:stretch/>
        </p:blipFill>
        <p:spPr>
          <a:xfrm>
            <a:off x="141095" y="2370524"/>
            <a:ext cx="2158422" cy="3516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B832282-4C1B-FCBF-0666-24EE8ED419BC}"/>
              </a:ext>
            </a:extLst>
          </p:cNvPr>
          <p:cNvSpPr txBox="1"/>
          <p:nvPr/>
        </p:nvSpPr>
        <p:spPr>
          <a:xfrm>
            <a:off x="3241716" y="54863"/>
            <a:ext cx="2540717" cy="518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 Conversion into capacity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factor (CF) time series</a:t>
            </a:r>
          </a:p>
        </p:txBody>
      </p:sp>
      <p:pic>
        <p:nvPicPr>
          <p:cNvPr id="32" name="Picture 31" descr="A blue and white globe with a red square&#10;&#10;Description automatically generated">
            <a:extLst>
              <a:ext uri="{FF2B5EF4-FFF2-40B4-BE49-F238E27FC236}">
                <a16:creationId xmlns:a16="http://schemas.microsoft.com/office/drawing/2014/main" id="{253D75A3-24D6-A5F3-F662-FACF9E33E0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8876" y="358008"/>
            <a:ext cx="2238134" cy="22065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2A671C-E7C0-9E2D-05DE-877E77BB2425}"/>
              </a:ext>
            </a:extLst>
          </p:cNvPr>
          <p:cNvSpPr txBox="1"/>
          <p:nvPr/>
        </p:nvSpPr>
        <p:spPr>
          <a:xfrm>
            <a:off x="261764" y="55816"/>
            <a:ext cx="2448272" cy="518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 Reanalysis dataset: </a:t>
            </a:r>
          </a:p>
          <a:p>
            <a:pPr>
              <a:lnSpc>
                <a:spcPct val="100000"/>
              </a:lnSpc>
              <a:spcAft>
                <a:spcPts val="200"/>
              </a:spcAft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grid-cells and weather data</a:t>
            </a:r>
          </a:p>
        </p:txBody>
      </p:sp>
      <p:pic>
        <p:nvPicPr>
          <p:cNvPr id="34" name="Picture 33" descr="A map of the state of colorado&#10;&#10;Description automatically generated">
            <a:extLst>
              <a:ext uri="{FF2B5EF4-FFF2-40B4-BE49-F238E27FC236}">
                <a16:creationId xmlns:a16="http://schemas.microsoft.com/office/drawing/2014/main" id="{C3B5729B-FDFC-FBE2-DE6B-8A106C68DE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953" y="4189919"/>
            <a:ext cx="3269138" cy="2074236"/>
          </a:xfrm>
          <a:prstGeom prst="rect">
            <a:avLst/>
          </a:prstGeom>
        </p:spPr>
      </p:pic>
      <p:pic>
        <p:nvPicPr>
          <p:cNvPr id="37" name="Picture 36" descr="A map of the state of colorado&#10;&#10;Description automatically generated">
            <a:extLst>
              <a:ext uri="{FF2B5EF4-FFF2-40B4-BE49-F238E27FC236}">
                <a16:creationId xmlns:a16="http://schemas.microsoft.com/office/drawing/2014/main" id="{7B0C469B-24AC-F2E6-FCE4-59A9CFFEFA7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0"/>
          <a:stretch/>
        </p:blipFill>
        <p:spPr>
          <a:xfrm>
            <a:off x="2752843" y="2142618"/>
            <a:ext cx="3177140" cy="2002717"/>
          </a:xfrm>
          <a:prstGeom prst="rect">
            <a:avLst/>
          </a:prstGeom>
        </p:spPr>
      </p:pic>
      <p:pic>
        <p:nvPicPr>
          <p:cNvPr id="14" name="Picture 13" descr="A close-up of a map&#10;&#10;Description automatically generated">
            <a:extLst>
              <a:ext uri="{FF2B5EF4-FFF2-40B4-BE49-F238E27FC236}">
                <a16:creationId xmlns:a16="http://schemas.microsoft.com/office/drawing/2014/main" id="{48B158BA-F1AF-2A21-3488-241A95E9A42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2" t="6442" r="21554" b="46967"/>
          <a:stretch/>
        </p:blipFill>
        <p:spPr>
          <a:xfrm>
            <a:off x="6288549" y="633235"/>
            <a:ext cx="2231294" cy="1840323"/>
          </a:xfrm>
          <a:prstGeom prst="rect">
            <a:avLst/>
          </a:prstGeom>
        </p:spPr>
      </p:pic>
      <p:pic>
        <p:nvPicPr>
          <p:cNvPr id="33" name="Picture 32" descr="A graph of cell lines&#10;&#10;Description automatically generated with medium confidence">
            <a:extLst>
              <a:ext uri="{FF2B5EF4-FFF2-40B4-BE49-F238E27FC236}">
                <a16:creationId xmlns:a16="http://schemas.microsoft.com/office/drawing/2014/main" id="{D655E417-6FB6-D686-CD55-B1E246F949F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53"/>
          <a:stretch/>
        </p:blipFill>
        <p:spPr>
          <a:xfrm>
            <a:off x="6208044" y="2677805"/>
            <a:ext cx="2797559" cy="3343483"/>
          </a:xfrm>
          <a:prstGeom prst="rect">
            <a:avLst/>
          </a:prstGeom>
        </p:spPr>
      </p:pic>
      <p:pic>
        <p:nvPicPr>
          <p:cNvPr id="36" name="Picture 35" descr="A graph of cell lines&#10;&#10;Description automatically generated with medium confidence">
            <a:extLst>
              <a:ext uri="{FF2B5EF4-FFF2-40B4-BE49-F238E27FC236}">
                <a16:creationId xmlns:a16="http://schemas.microsoft.com/office/drawing/2014/main" id="{3B26651A-A757-6649-ACBB-7A2645CB3B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90128" r="76716"/>
          <a:stretch/>
        </p:blipFill>
        <p:spPr>
          <a:xfrm>
            <a:off x="6454452" y="5798231"/>
            <a:ext cx="481216" cy="36613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BBCD629-EC5E-954F-1D4C-D2B234BC5479}"/>
              </a:ext>
            </a:extLst>
          </p:cNvPr>
          <p:cNvSpPr/>
          <p:nvPr/>
        </p:nvSpPr>
        <p:spPr bwMode="auto">
          <a:xfrm>
            <a:off x="7211218" y="5134512"/>
            <a:ext cx="1193265" cy="144917"/>
          </a:xfrm>
          <a:prstGeom prst="rect">
            <a:avLst/>
          </a:prstGeom>
          <a:solidFill>
            <a:srgbClr val="FFFFFF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D29C00-4789-8C76-E10F-14CFEA4E4EA5}"/>
              </a:ext>
            </a:extLst>
          </p:cNvPr>
          <p:cNvSpPr/>
          <p:nvPr/>
        </p:nvSpPr>
        <p:spPr bwMode="auto">
          <a:xfrm>
            <a:off x="5713816" y="4408424"/>
            <a:ext cx="266965" cy="308345"/>
          </a:xfrm>
          <a:prstGeom prst="rect">
            <a:avLst/>
          </a:prstGeom>
          <a:solidFill>
            <a:srgbClr val="FFFFFF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D5D2B-D5BE-7C42-4C8C-8FD5B914527B}"/>
              </a:ext>
            </a:extLst>
          </p:cNvPr>
          <p:cNvSpPr txBox="1"/>
          <p:nvPr/>
        </p:nvSpPr>
        <p:spPr>
          <a:xfrm>
            <a:off x="7086255" y="1244780"/>
            <a:ext cx="360040" cy="204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2F489D-7EAB-B927-0439-FB9E65D9EDF3}"/>
              </a:ext>
            </a:extLst>
          </p:cNvPr>
          <p:cNvSpPr txBox="1"/>
          <p:nvPr/>
        </p:nvSpPr>
        <p:spPr>
          <a:xfrm>
            <a:off x="6774493" y="1856325"/>
            <a:ext cx="360040" cy="2046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D05BB2-C334-B350-24DD-F5069631D69C}"/>
              </a:ext>
            </a:extLst>
          </p:cNvPr>
          <p:cNvSpPr txBox="1"/>
          <p:nvPr/>
        </p:nvSpPr>
        <p:spPr>
          <a:xfrm>
            <a:off x="7459913" y="997698"/>
            <a:ext cx="360040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7" name="Picture 6" descr="A map of the state of spain&#10;&#10;Description automatically generated">
            <a:extLst>
              <a:ext uri="{FF2B5EF4-FFF2-40B4-BE49-F238E27FC236}">
                <a16:creationId xmlns:a16="http://schemas.microsoft.com/office/drawing/2014/main" id="{6157AA25-8AF0-A4B4-CDB9-ADAE03F02BA1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9"/>
          <a:stretch/>
        </p:blipFill>
        <p:spPr>
          <a:xfrm>
            <a:off x="8452545" y="717581"/>
            <a:ext cx="656776" cy="15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7300"/>
      </p:ext>
    </p:extLst>
  </p:cSld>
  <p:clrMapOvr>
    <a:masterClrMapping/>
  </p:clrMapOvr>
</p:sld>
</file>

<file path=ppt/theme/theme1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 3</vt:lpstr>
      <vt:lpstr>Calibri</vt:lpstr>
      <vt:lpstr>AU Passata</vt:lpstr>
      <vt:lpstr>Georgia</vt:lpstr>
      <vt:lpstr>AU Peto</vt:lpstr>
      <vt:lpstr>AU Passata Light</vt:lpstr>
      <vt:lpstr>Arial</vt:lpstr>
      <vt:lpstr>1_AU 16:9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2023-08-31T18:39:40Z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636483423920508691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2017</vt:lpwstr>
  </property>
  <property fmtid="{D5CDD505-2E9C-101B-9397-08002B2CF9AE}" pid="62" name="colorthemechange">
    <vt:lpwstr>True</vt:lpwstr>
  </property>
</Properties>
</file>