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8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2716277"/>
            <a:chOff x="2223238" y="220570"/>
            <a:chExt cx="8139962" cy="2716277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3222421" y="1366129"/>
              <a:ext cx="1697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526646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Provisional Acceptance</a:t>
              </a:r>
            </a:p>
            <a:p>
              <a:pPr algn="r"/>
              <a:r>
                <a:rPr lang="en-GB" sz="14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8640" y="1382764"/>
              <a:ext cx="20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Acceptance</a:t>
              </a:r>
            </a:p>
            <a:p>
              <a:r>
                <a:rPr lang="en-GB" sz="14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9318" y="2372084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33607" y="2413627"/>
              <a:ext cx="1527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63236" y="1301805"/>
              <a:ext cx="385404" cy="23484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30813"/>
            <a:ext cx="5593847" cy="434793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5035612" y="3139548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3073391" y="2505312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flipH="1">
            <a:off x="1121513" y="2546299"/>
            <a:ext cx="2313" cy="1453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777416" y="3391960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05354" y="3491569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273153" y="2413266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B7807-58E9-AC4A-33CB-D8862D619177}"/>
              </a:ext>
            </a:extLst>
          </p:cNvPr>
          <p:cNvGrpSpPr/>
          <p:nvPr/>
        </p:nvGrpSpPr>
        <p:grpSpPr>
          <a:xfrm>
            <a:off x="2925346" y="276667"/>
            <a:ext cx="1507766" cy="2646575"/>
            <a:chOff x="2771046" y="-62645"/>
            <a:chExt cx="1507766" cy="264657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8A938A-7A9A-B196-BDB5-C6A66594F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53AEC8-5E2A-4E57-8872-2B83141739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F05B9E-C303-6061-BC8A-EFDAA1FC36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02D35DF-2E4F-746C-E4C5-B2FDF8F0FE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B6049A-8AFC-E529-0467-7FCA3B074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006FD0-43F9-CBA3-3ADB-286E4AE21E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6944AC1-F59B-812D-9D5E-3C07346A6F2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80D8B27-D3EE-E54E-B3DC-31A59F75D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D80E01-DB06-BE75-9C0F-C3E5BBB2F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443917-E335-3D9B-115D-64057D8DFD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BC509C-A5B4-E529-1C8D-2A24EE1097C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D4CAC5-322C-73DD-C3D0-897BB750D25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859130-CD52-2716-5260-56CA4427EE2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4012B2D-2535-8183-DA21-F461024521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A0588B-1D61-5C20-CDEB-9ECB9EAC232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flipH="1">
            <a:off x="2664200" y="1674694"/>
            <a:ext cx="0" cy="1788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61163" y="2797488"/>
            <a:ext cx="662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65060" y="3499238"/>
            <a:ext cx="69633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05354" y="3967960"/>
            <a:ext cx="22480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8911" r="-792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27972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4038F-87EF-ECFF-6267-251EB9CB31A6}"/>
              </a:ext>
            </a:extLst>
          </p:cNvPr>
          <p:cNvCxnSpPr>
            <a:cxnSpLocks/>
          </p:cNvCxnSpPr>
          <p:nvPr/>
        </p:nvCxnSpPr>
        <p:spPr>
          <a:xfrm>
            <a:off x="279735" y="3005063"/>
            <a:ext cx="5206665" cy="20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7532D-88B5-066A-0708-8C7238052221}"/>
              </a:ext>
            </a:extLst>
          </p:cNvPr>
          <p:cNvCxnSpPr>
            <a:cxnSpLocks/>
          </p:cNvCxnSpPr>
          <p:nvPr/>
        </p:nvCxnSpPr>
        <p:spPr>
          <a:xfrm>
            <a:off x="2659972" y="2530822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81601-E618-83F9-7E8C-0FDDB5B55106}"/>
              </a:ext>
            </a:extLst>
          </p:cNvPr>
          <p:cNvCxnSpPr>
            <a:cxnSpLocks/>
          </p:cNvCxnSpPr>
          <p:nvPr/>
        </p:nvCxnSpPr>
        <p:spPr>
          <a:xfrm>
            <a:off x="4109750" y="3025656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/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0A938D8-E2F2-D2C4-E671-7DD6B9ACB242}"/>
              </a:ext>
            </a:extLst>
          </p:cNvPr>
          <p:cNvSpPr/>
          <p:nvPr/>
        </p:nvSpPr>
        <p:spPr>
          <a:xfrm rot="19406360">
            <a:off x="-59569" y="2690821"/>
            <a:ext cx="680110" cy="626174"/>
          </a:xfrm>
          <a:prstGeom prst="pie">
            <a:avLst>
              <a:gd name="adj1" fmla="val 2078796"/>
              <a:gd name="adj2" fmla="val 28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/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blipFill>
                <a:blip r:embed="rId12"/>
                <a:stretch>
                  <a:fillRect l="-16129" r="-193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/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MV/HV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709306" y="259581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internal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181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80</cp:revision>
  <dcterms:created xsi:type="dcterms:W3CDTF">2021-10-27T05:35:25Z</dcterms:created>
  <dcterms:modified xsi:type="dcterms:W3CDTF">2023-08-31T19:32:35Z</dcterms:modified>
</cp:coreProperties>
</file>