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5"/>
  </p:notesMasterIdLst>
  <p:sldIdLst>
    <p:sldId id="256" r:id="rId4"/>
  </p:sldIdLst>
  <p:sldSz cx="43891200" cy="32918400"/>
  <p:notesSz cx="6858000" cy="9144000"/>
  <p:embeddedFontLst>
    <p:embeddedFont>
      <p:font typeface="Arial Black" panose="020B0A04020102020204" pitchFamily="34" charset="0"/>
      <p:regular r:id="rId6"/>
      <p:bold r:id="rId7"/>
    </p:embeddedFont>
    <p:embeddedFont>
      <p:font typeface="Arial Narrow" panose="020B0606020202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9">
          <p15:clr>
            <a:srgbClr val="A4A3A4"/>
          </p15:clr>
        </p15:guide>
        <p15:guide id="6" pos="13527">
          <p15:clr>
            <a:srgbClr val="A4A3A4"/>
          </p15:clr>
        </p15:guide>
        <p15:guide id="7" pos="14031">
          <p15:clr>
            <a:srgbClr val="A4A3A4"/>
          </p15:clr>
        </p15:guide>
        <p15:guide id="8" pos="20319">
          <p15:clr>
            <a:srgbClr val="A4A3A4"/>
          </p15:clr>
        </p15:guide>
        <p15:guide id="9" pos="20837">
          <p15:clr>
            <a:srgbClr val="A4A3A4"/>
          </p15:clr>
        </p15:guide>
        <p15:guide id="10" pos="27125">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i5rAx1L+bETEy8KBEsqCH/wXrA3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C1DC18-1B2D-4B64-B915-0FAB5C1959CF}">
  <a:tblStyle styleId="{B8C1DC18-1B2D-4B64-B915-0FAB5C1959C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84" autoAdjust="0"/>
  </p:normalViewPr>
  <p:slideViewPr>
    <p:cSldViewPr snapToGrid="0">
      <p:cViewPr varScale="1">
        <p:scale>
          <a:sx n="22" d="100"/>
          <a:sy n="22" d="100"/>
        </p:scale>
        <p:origin x="1770" y="54"/>
      </p:cViewPr>
      <p:guideLst>
        <p:guide orient="horz" pos="3552"/>
        <p:guide orient="horz" pos="20285"/>
        <p:guide pos="437"/>
        <p:guide pos="6725"/>
        <p:guide pos="7239"/>
        <p:guide pos="13527"/>
        <p:guide pos="14031"/>
        <p:guide pos="20319"/>
        <p:guide pos="20837"/>
        <p:guide pos="2712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customschemas.google.com/relationships/presentationmetadata" Target="metadata"/><Relationship Id="rId10" Type="http://schemas.openxmlformats.org/officeDocument/2006/relationships/font" Target="fonts/font5.fntdata"/><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880" b="0" i="0" u="none" strike="noStrike" cap="none">
                <a:solidFill>
                  <a:schemeClr val="dk1"/>
                </a:solidFill>
                <a:latin typeface="Arial Narrow"/>
                <a:ea typeface="Arial Narrow"/>
                <a:cs typeface="Arial Narrow"/>
                <a:sym typeface="Arial Narrow"/>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48" name="Google Shape;14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3"/>
              <a:buFont typeface="Arial"/>
              <a:buNone/>
              <a:defRPr/>
            </a:lvl3pPr>
            <a:lvl4pPr lvl="3" algn="ctr">
              <a:spcBef>
                <a:spcPts val="341"/>
              </a:spcBef>
              <a:spcAft>
                <a:spcPts val="0"/>
              </a:spcAft>
              <a:buClr>
                <a:schemeClr val="dk1"/>
              </a:buClr>
              <a:buSzPts val="1707"/>
              <a:buFont typeface="Arial"/>
              <a:buNone/>
              <a:defRPr/>
            </a:lvl4pPr>
            <a:lvl5pPr lvl="4" algn="ctr">
              <a:spcBef>
                <a:spcPts val="341"/>
              </a:spcBef>
              <a:spcAft>
                <a:spcPts val="0"/>
              </a:spcAft>
              <a:buClr>
                <a:schemeClr val="dk1"/>
              </a:buClr>
              <a:buSzPts val="1707"/>
              <a:buFont typeface="Arial"/>
              <a:buNone/>
              <a:defRPr/>
            </a:lvl5pPr>
            <a:lvl6pPr lvl="5" algn="ctr">
              <a:spcBef>
                <a:spcPts val="341"/>
              </a:spcBef>
              <a:spcAft>
                <a:spcPts val="0"/>
              </a:spcAft>
              <a:buClr>
                <a:schemeClr val="dk1"/>
              </a:buClr>
              <a:buSzPts val="1707"/>
              <a:buFont typeface="Arial"/>
              <a:buNone/>
              <a:defRPr/>
            </a:lvl6pPr>
            <a:lvl7pPr lvl="6" algn="ctr">
              <a:spcBef>
                <a:spcPts val="341"/>
              </a:spcBef>
              <a:spcAft>
                <a:spcPts val="0"/>
              </a:spcAft>
              <a:buClr>
                <a:schemeClr val="dk1"/>
              </a:buClr>
              <a:buSzPts val="1707"/>
              <a:buFont typeface="Arial"/>
              <a:buNone/>
              <a:defRPr/>
            </a:lvl7pPr>
            <a:lvl8pPr lvl="7" algn="ctr">
              <a:spcBef>
                <a:spcPts val="341"/>
              </a:spcBef>
              <a:spcAft>
                <a:spcPts val="0"/>
              </a:spcAft>
              <a:buClr>
                <a:schemeClr val="dk1"/>
              </a:buClr>
              <a:buSzPts val="1707"/>
              <a:buFont typeface="Arial"/>
              <a:buNone/>
              <a:defRPr/>
            </a:lvl8pPr>
            <a:lvl9pPr lvl="8" algn="ctr">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12"/>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13"/>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15"/>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3"/>
              <a:buFont typeface="Arial"/>
              <a:buNone/>
              <a:defRPr/>
            </a:lvl3pPr>
            <a:lvl4pPr lvl="3" algn="ctr">
              <a:spcBef>
                <a:spcPts val="341"/>
              </a:spcBef>
              <a:spcAft>
                <a:spcPts val="0"/>
              </a:spcAft>
              <a:buClr>
                <a:schemeClr val="dk1"/>
              </a:buClr>
              <a:buSzPts val="1707"/>
              <a:buFont typeface="Arial"/>
              <a:buNone/>
              <a:defRPr/>
            </a:lvl4pPr>
            <a:lvl5pPr lvl="4" algn="ctr">
              <a:spcBef>
                <a:spcPts val="341"/>
              </a:spcBef>
              <a:spcAft>
                <a:spcPts val="0"/>
              </a:spcAft>
              <a:buClr>
                <a:schemeClr val="dk1"/>
              </a:buClr>
              <a:buSzPts val="1707"/>
              <a:buFont typeface="Arial"/>
              <a:buNone/>
              <a:defRPr/>
            </a:lvl5pPr>
            <a:lvl6pPr lvl="5" algn="ctr">
              <a:spcBef>
                <a:spcPts val="341"/>
              </a:spcBef>
              <a:spcAft>
                <a:spcPts val="0"/>
              </a:spcAft>
              <a:buClr>
                <a:schemeClr val="dk1"/>
              </a:buClr>
              <a:buSzPts val="1707"/>
              <a:buFont typeface="Arial"/>
              <a:buNone/>
              <a:defRPr/>
            </a:lvl6pPr>
            <a:lvl7pPr lvl="6" algn="ctr">
              <a:spcBef>
                <a:spcPts val="341"/>
              </a:spcBef>
              <a:spcAft>
                <a:spcPts val="0"/>
              </a:spcAft>
              <a:buClr>
                <a:schemeClr val="dk1"/>
              </a:buClr>
              <a:buSzPts val="1707"/>
              <a:buFont typeface="Arial"/>
              <a:buNone/>
              <a:defRPr/>
            </a:lvl7pPr>
            <a:lvl8pPr lvl="7" algn="ctr">
              <a:spcBef>
                <a:spcPts val="341"/>
              </a:spcBef>
              <a:spcAft>
                <a:spcPts val="0"/>
              </a:spcAft>
              <a:buClr>
                <a:schemeClr val="dk1"/>
              </a:buClr>
              <a:buSzPts val="1707"/>
              <a:buFont typeface="Arial"/>
              <a:buNone/>
              <a:defRPr/>
            </a:lvl8pPr>
            <a:lvl9pPr lvl="8" algn="ctr">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1" name="Google Shape;71;p16"/>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spcBef>
                <a:spcPts val="0"/>
              </a:spcBef>
              <a:spcAft>
                <a:spcPts val="0"/>
              </a:spcAft>
              <a:buSzPts val="1400"/>
              <a:buNone/>
              <a:defRPr sz="352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7"/>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spcBef>
                <a:spcPts val="363"/>
              </a:spcBef>
              <a:spcAft>
                <a:spcPts val="0"/>
              </a:spcAft>
              <a:buClr>
                <a:schemeClr val="dk1"/>
              </a:buClr>
              <a:buSzPts val="1813"/>
              <a:buFont typeface="Arial"/>
              <a:buNone/>
              <a:defRPr sz="1812"/>
            </a:lvl1pPr>
            <a:lvl2pPr marL="914400" lvl="1" indent="-228600" algn="l">
              <a:spcBef>
                <a:spcPts val="320"/>
              </a:spcBef>
              <a:spcAft>
                <a:spcPts val="0"/>
              </a:spcAft>
              <a:buClr>
                <a:schemeClr val="dk1"/>
              </a:buClr>
              <a:buSzPts val="1600"/>
              <a:buFont typeface="Arial"/>
              <a:buNone/>
              <a:defRPr sz="1600"/>
            </a:lvl2pPr>
            <a:lvl3pPr marL="1371600" lvl="2" indent="-228600" algn="l">
              <a:spcBef>
                <a:spcPts val="277"/>
              </a:spcBef>
              <a:spcAft>
                <a:spcPts val="0"/>
              </a:spcAft>
              <a:buClr>
                <a:schemeClr val="dk1"/>
              </a:buClr>
              <a:buSzPts val="1387"/>
              <a:buFont typeface="Arial"/>
              <a:buNone/>
              <a:defRPr sz="1387"/>
            </a:lvl3pPr>
            <a:lvl4pPr marL="1828800" lvl="3" indent="-228600" algn="l">
              <a:spcBef>
                <a:spcPts val="256"/>
              </a:spcBef>
              <a:spcAft>
                <a:spcPts val="0"/>
              </a:spcAft>
              <a:buClr>
                <a:schemeClr val="dk1"/>
              </a:buClr>
              <a:buSzPts val="1280"/>
              <a:buFont typeface="Arial"/>
              <a:buNone/>
              <a:defRPr sz="1280"/>
            </a:lvl4pPr>
            <a:lvl5pPr marL="2286000" lvl="4" indent="-228600" algn="l">
              <a:spcBef>
                <a:spcPts val="256"/>
              </a:spcBef>
              <a:spcAft>
                <a:spcPts val="0"/>
              </a:spcAft>
              <a:buClr>
                <a:schemeClr val="dk1"/>
              </a:buClr>
              <a:buSzPts val="1280"/>
              <a:buFont typeface="Arial"/>
              <a:buNone/>
              <a:defRPr sz="1280"/>
            </a:lvl5pPr>
            <a:lvl6pPr marL="2743200" lvl="5" indent="-228600" algn="l">
              <a:spcBef>
                <a:spcPts val="256"/>
              </a:spcBef>
              <a:spcAft>
                <a:spcPts val="0"/>
              </a:spcAft>
              <a:buClr>
                <a:schemeClr val="dk1"/>
              </a:buClr>
              <a:buSzPts val="1280"/>
              <a:buFont typeface="Arial"/>
              <a:buNone/>
              <a:defRPr sz="1280"/>
            </a:lvl6pPr>
            <a:lvl7pPr marL="3200400" lvl="6" indent="-228600" algn="l">
              <a:spcBef>
                <a:spcPts val="256"/>
              </a:spcBef>
              <a:spcAft>
                <a:spcPts val="0"/>
              </a:spcAft>
              <a:buClr>
                <a:schemeClr val="dk1"/>
              </a:buClr>
              <a:buSzPts val="1280"/>
              <a:buFont typeface="Arial"/>
              <a:buNone/>
              <a:defRPr sz="1280"/>
            </a:lvl7pPr>
            <a:lvl8pPr marL="3657600" lvl="7" indent="-228600" algn="l">
              <a:spcBef>
                <a:spcPts val="256"/>
              </a:spcBef>
              <a:spcAft>
                <a:spcPts val="0"/>
              </a:spcAft>
              <a:buClr>
                <a:schemeClr val="dk1"/>
              </a:buClr>
              <a:buSzPts val="1280"/>
              <a:buFont typeface="Arial"/>
              <a:buNone/>
              <a:defRPr sz="1280"/>
            </a:lvl8pPr>
            <a:lvl9pPr marL="4114800" lvl="8" indent="-228600" algn="l">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78" name="Google Shape;78;p18"/>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1" name="Google Shape;81;p19"/>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82" name="Google Shape;82;p19"/>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
        <p:nvSpPr>
          <p:cNvPr id="83" name="Google Shape;83;p19"/>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84" name="Google Shape;84;p19"/>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22"/>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spcBef>
                <a:spcPts val="576"/>
              </a:spcBef>
              <a:spcAft>
                <a:spcPts val="0"/>
              </a:spcAft>
              <a:buClr>
                <a:schemeClr val="dk1"/>
              </a:buClr>
              <a:buSzPts val="2880"/>
              <a:buFont typeface="Arial"/>
              <a:buChar char="•"/>
              <a:defRPr sz="2880"/>
            </a:lvl1pPr>
            <a:lvl2pPr marL="914400" lvl="1" indent="-384365" algn="l">
              <a:spcBef>
                <a:spcPts val="491"/>
              </a:spcBef>
              <a:spcAft>
                <a:spcPts val="0"/>
              </a:spcAft>
              <a:buClr>
                <a:schemeClr val="dk1"/>
              </a:buClr>
              <a:buSzPts val="2453"/>
              <a:buFont typeface="Arial"/>
              <a:buChar char="–"/>
              <a:defRPr sz="2453"/>
            </a:lvl2pPr>
            <a:lvl3pPr marL="1371600" lvl="2" indent="-364045" algn="l">
              <a:spcBef>
                <a:spcPts val="427"/>
              </a:spcBef>
              <a:spcAft>
                <a:spcPts val="0"/>
              </a:spcAft>
              <a:buClr>
                <a:schemeClr val="dk1"/>
              </a:buClr>
              <a:buSzPts val="2133"/>
              <a:buFont typeface="Arial"/>
              <a:buChar char="•"/>
              <a:defRPr sz="2133"/>
            </a:lvl3pPr>
            <a:lvl4pPr marL="1828800" lvl="3" indent="-343725" algn="l">
              <a:spcBef>
                <a:spcPts val="363"/>
              </a:spcBef>
              <a:spcAft>
                <a:spcPts val="0"/>
              </a:spcAft>
              <a:buClr>
                <a:schemeClr val="dk1"/>
              </a:buClr>
              <a:buSzPts val="1813"/>
              <a:buFont typeface="Arial"/>
              <a:buChar char="–"/>
              <a:defRPr sz="1812"/>
            </a:lvl4pPr>
            <a:lvl5pPr marL="2286000" lvl="4" indent="-343725" algn="l">
              <a:spcBef>
                <a:spcPts val="363"/>
              </a:spcBef>
              <a:spcAft>
                <a:spcPts val="0"/>
              </a:spcAft>
              <a:buClr>
                <a:schemeClr val="dk1"/>
              </a:buClr>
              <a:buSzPts val="1813"/>
              <a:buFont typeface="Arial"/>
              <a:buChar char="»"/>
              <a:defRPr sz="1812"/>
            </a:lvl5pPr>
            <a:lvl6pPr marL="2743200" lvl="5" indent="-343725" algn="l">
              <a:spcBef>
                <a:spcPts val="363"/>
              </a:spcBef>
              <a:spcAft>
                <a:spcPts val="0"/>
              </a:spcAft>
              <a:buClr>
                <a:schemeClr val="dk1"/>
              </a:buClr>
              <a:buSzPts val="1813"/>
              <a:buFont typeface="Arial"/>
              <a:buChar char="»"/>
              <a:defRPr sz="1812"/>
            </a:lvl6pPr>
            <a:lvl7pPr marL="3200400" lvl="6" indent="-343725" algn="l">
              <a:spcBef>
                <a:spcPts val="363"/>
              </a:spcBef>
              <a:spcAft>
                <a:spcPts val="0"/>
              </a:spcAft>
              <a:buClr>
                <a:schemeClr val="dk1"/>
              </a:buClr>
              <a:buSzPts val="1813"/>
              <a:buFont typeface="Arial"/>
              <a:buChar char="»"/>
              <a:defRPr sz="1812"/>
            </a:lvl7pPr>
            <a:lvl8pPr marL="3657600" lvl="7" indent="-343725" algn="l">
              <a:spcBef>
                <a:spcPts val="363"/>
              </a:spcBef>
              <a:spcAft>
                <a:spcPts val="0"/>
              </a:spcAft>
              <a:buClr>
                <a:schemeClr val="dk1"/>
              </a:buClr>
              <a:buSzPts val="1813"/>
              <a:buFont typeface="Arial"/>
              <a:buChar char="»"/>
              <a:defRPr sz="1812"/>
            </a:lvl8pPr>
            <a:lvl9pPr marL="4114800" lvl="8" indent="-343725" algn="l">
              <a:spcBef>
                <a:spcPts val="363"/>
              </a:spcBef>
              <a:spcAft>
                <a:spcPts val="0"/>
              </a:spcAft>
              <a:buClr>
                <a:schemeClr val="dk1"/>
              </a:buClr>
              <a:buSzPts val="1813"/>
              <a:buFont typeface="Arial"/>
              <a:buChar char="»"/>
              <a:defRPr sz="1812"/>
            </a:lvl9pPr>
          </a:lstStyle>
          <a:p>
            <a:endParaRPr/>
          </a:p>
        </p:txBody>
      </p:sp>
      <p:sp>
        <p:nvSpPr>
          <p:cNvPr id="91" name="Google Shape;91;p22"/>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4" name="Google Shape;94;p23"/>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95" name="Google Shape;95;p23"/>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2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8" name="Google Shape;98;p24"/>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1" name="Google Shape;101;p25"/>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0"/>
        <p:cNvGrpSpPr/>
        <p:nvPr/>
      </p:nvGrpSpPr>
      <p:grpSpPr>
        <a:xfrm>
          <a:off x="0" y="0"/>
          <a:ext cx="0" cy="0"/>
          <a:chOff x="0" y="0"/>
          <a:chExt cx="0" cy="0"/>
        </a:xfrm>
      </p:grpSpPr>
      <p:sp>
        <p:nvSpPr>
          <p:cNvPr id="111" name="Google Shape;111;p27"/>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2" name="Google Shape;112;p27"/>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spcBef>
                <a:spcPts val="512"/>
              </a:spcBef>
              <a:spcAft>
                <a:spcPts val="0"/>
              </a:spcAft>
              <a:buClr>
                <a:schemeClr val="dk1"/>
              </a:buClr>
              <a:buSzPts val="2560"/>
              <a:buFont typeface="Arial"/>
              <a:buNone/>
              <a:defRPr/>
            </a:lvl1pPr>
            <a:lvl2pPr lvl="1" algn="ctr">
              <a:spcBef>
                <a:spcPts val="512"/>
              </a:spcBef>
              <a:spcAft>
                <a:spcPts val="0"/>
              </a:spcAft>
              <a:buClr>
                <a:schemeClr val="dk1"/>
              </a:buClr>
              <a:buSzPts val="2560"/>
              <a:buFont typeface="Arial"/>
              <a:buNone/>
              <a:defRPr/>
            </a:lvl2pPr>
            <a:lvl3pPr lvl="2" algn="ctr">
              <a:spcBef>
                <a:spcPts val="427"/>
              </a:spcBef>
              <a:spcAft>
                <a:spcPts val="0"/>
              </a:spcAft>
              <a:buClr>
                <a:schemeClr val="dk1"/>
              </a:buClr>
              <a:buSzPts val="2133"/>
              <a:buFont typeface="Arial"/>
              <a:buNone/>
              <a:defRPr/>
            </a:lvl3pPr>
            <a:lvl4pPr lvl="3" algn="ctr">
              <a:spcBef>
                <a:spcPts val="341"/>
              </a:spcBef>
              <a:spcAft>
                <a:spcPts val="0"/>
              </a:spcAft>
              <a:buClr>
                <a:schemeClr val="dk1"/>
              </a:buClr>
              <a:buSzPts val="1707"/>
              <a:buFont typeface="Arial"/>
              <a:buNone/>
              <a:defRPr/>
            </a:lvl4pPr>
            <a:lvl5pPr lvl="4" algn="ctr">
              <a:spcBef>
                <a:spcPts val="341"/>
              </a:spcBef>
              <a:spcAft>
                <a:spcPts val="0"/>
              </a:spcAft>
              <a:buClr>
                <a:schemeClr val="dk1"/>
              </a:buClr>
              <a:buSzPts val="1707"/>
              <a:buFont typeface="Arial"/>
              <a:buNone/>
              <a:defRPr/>
            </a:lvl5pPr>
            <a:lvl6pPr lvl="5" algn="ctr">
              <a:spcBef>
                <a:spcPts val="341"/>
              </a:spcBef>
              <a:spcAft>
                <a:spcPts val="0"/>
              </a:spcAft>
              <a:buClr>
                <a:schemeClr val="dk1"/>
              </a:buClr>
              <a:buSzPts val="1707"/>
              <a:buFont typeface="Arial"/>
              <a:buNone/>
              <a:defRPr/>
            </a:lvl6pPr>
            <a:lvl7pPr lvl="6" algn="ctr">
              <a:spcBef>
                <a:spcPts val="341"/>
              </a:spcBef>
              <a:spcAft>
                <a:spcPts val="0"/>
              </a:spcAft>
              <a:buClr>
                <a:schemeClr val="dk1"/>
              </a:buClr>
              <a:buSzPts val="1707"/>
              <a:buFont typeface="Arial"/>
              <a:buNone/>
              <a:defRPr/>
            </a:lvl7pPr>
            <a:lvl8pPr lvl="7" algn="ctr">
              <a:spcBef>
                <a:spcPts val="341"/>
              </a:spcBef>
              <a:spcAft>
                <a:spcPts val="0"/>
              </a:spcAft>
              <a:buClr>
                <a:schemeClr val="dk1"/>
              </a:buClr>
              <a:buSzPts val="1707"/>
              <a:buFont typeface="Arial"/>
              <a:buNone/>
              <a:defRPr/>
            </a:lvl8pPr>
            <a:lvl9pPr lvl="8" algn="ctr">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3"/>
        <p:cNvGrpSpPr/>
        <p:nvPr/>
      </p:nvGrpSpPr>
      <p:grpSpPr>
        <a:xfrm>
          <a:off x="0" y="0"/>
          <a:ext cx="0" cy="0"/>
          <a:chOff x="0" y="0"/>
          <a:chExt cx="0" cy="0"/>
        </a:xfrm>
      </p:grpSpPr>
      <p:sp>
        <p:nvSpPr>
          <p:cNvPr id="114" name="Google Shape;114;p2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5" name="Google Shape;115;p28"/>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spcBef>
                <a:spcPts val="0"/>
              </a:spcBef>
              <a:spcAft>
                <a:spcPts val="0"/>
              </a:spcAft>
              <a:buSzPts val="1400"/>
              <a:buNone/>
              <a:defRPr sz="352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spcBef>
                <a:spcPts val="363"/>
              </a:spcBef>
              <a:spcAft>
                <a:spcPts val="0"/>
              </a:spcAft>
              <a:buClr>
                <a:schemeClr val="dk1"/>
              </a:buClr>
              <a:buSzPts val="1813"/>
              <a:buFont typeface="Arial"/>
              <a:buNone/>
              <a:defRPr sz="1812"/>
            </a:lvl1pPr>
            <a:lvl2pPr marL="914400" lvl="1" indent="-228600" algn="l">
              <a:spcBef>
                <a:spcPts val="320"/>
              </a:spcBef>
              <a:spcAft>
                <a:spcPts val="0"/>
              </a:spcAft>
              <a:buClr>
                <a:schemeClr val="dk1"/>
              </a:buClr>
              <a:buSzPts val="1600"/>
              <a:buFont typeface="Arial"/>
              <a:buNone/>
              <a:defRPr sz="1600"/>
            </a:lvl2pPr>
            <a:lvl3pPr marL="1371600" lvl="2" indent="-228600" algn="l">
              <a:spcBef>
                <a:spcPts val="277"/>
              </a:spcBef>
              <a:spcAft>
                <a:spcPts val="0"/>
              </a:spcAft>
              <a:buClr>
                <a:schemeClr val="dk1"/>
              </a:buClr>
              <a:buSzPts val="1387"/>
              <a:buFont typeface="Arial"/>
              <a:buNone/>
              <a:defRPr sz="1387"/>
            </a:lvl3pPr>
            <a:lvl4pPr marL="1828800" lvl="3" indent="-228600" algn="l">
              <a:spcBef>
                <a:spcPts val="256"/>
              </a:spcBef>
              <a:spcAft>
                <a:spcPts val="0"/>
              </a:spcAft>
              <a:buClr>
                <a:schemeClr val="dk1"/>
              </a:buClr>
              <a:buSzPts val="1280"/>
              <a:buFont typeface="Arial"/>
              <a:buNone/>
              <a:defRPr sz="1280"/>
            </a:lvl4pPr>
            <a:lvl5pPr marL="2286000" lvl="4" indent="-228600" algn="l">
              <a:spcBef>
                <a:spcPts val="256"/>
              </a:spcBef>
              <a:spcAft>
                <a:spcPts val="0"/>
              </a:spcAft>
              <a:buClr>
                <a:schemeClr val="dk1"/>
              </a:buClr>
              <a:buSzPts val="1280"/>
              <a:buFont typeface="Arial"/>
              <a:buNone/>
              <a:defRPr sz="1280"/>
            </a:lvl5pPr>
            <a:lvl6pPr marL="2743200" lvl="5" indent="-228600" algn="l">
              <a:spcBef>
                <a:spcPts val="256"/>
              </a:spcBef>
              <a:spcAft>
                <a:spcPts val="0"/>
              </a:spcAft>
              <a:buClr>
                <a:schemeClr val="dk1"/>
              </a:buClr>
              <a:buSzPts val="1280"/>
              <a:buFont typeface="Arial"/>
              <a:buNone/>
              <a:defRPr sz="1280"/>
            </a:lvl6pPr>
            <a:lvl7pPr marL="3200400" lvl="6" indent="-228600" algn="l">
              <a:spcBef>
                <a:spcPts val="256"/>
              </a:spcBef>
              <a:spcAft>
                <a:spcPts val="0"/>
              </a:spcAft>
              <a:buClr>
                <a:schemeClr val="dk1"/>
              </a:buClr>
              <a:buSzPts val="1280"/>
              <a:buFont typeface="Arial"/>
              <a:buNone/>
              <a:defRPr sz="1280"/>
            </a:lvl7pPr>
            <a:lvl8pPr marL="3657600" lvl="7" indent="-228600" algn="l">
              <a:spcBef>
                <a:spcPts val="256"/>
              </a:spcBef>
              <a:spcAft>
                <a:spcPts val="0"/>
              </a:spcAft>
              <a:buClr>
                <a:schemeClr val="dk1"/>
              </a:buClr>
              <a:buSzPts val="1280"/>
              <a:buFont typeface="Arial"/>
              <a:buNone/>
              <a:defRPr sz="1280"/>
            </a:lvl8pPr>
            <a:lvl9pPr marL="4114800" lvl="8" indent="-228600" algn="l">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9"/>
        <p:cNvGrpSpPr/>
        <p:nvPr/>
      </p:nvGrpSpPr>
      <p:grpSpPr>
        <a:xfrm>
          <a:off x="0" y="0"/>
          <a:ext cx="0" cy="0"/>
          <a:chOff x="0" y="0"/>
          <a:chExt cx="0" cy="0"/>
        </a:xfrm>
      </p:grpSpPr>
      <p:sp>
        <p:nvSpPr>
          <p:cNvPr id="120" name="Google Shape;120;p3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1" name="Google Shape;121;p30"/>
          <p:cNvSpPr txBox="1">
            <a:spLocks noGrp="1"/>
          </p:cNvSpPr>
          <p:nvPr>
            <p:ph type="body" idx="1"/>
          </p:nvPr>
        </p:nvSpPr>
        <p:spPr>
          <a:xfrm>
            <a:off x="693742" y="5638802"/>
            <a:ext cx="21018499"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22" name="Google Shape;122;p30"/>
          <p:cNvSpPr txBox="1">
            <a:spLocks noGrp="1"/>
          </p:cNvSpPr>
          <p:nvPr>
            <p:ph type="body" idx="2"/>
          </p:nvPr>
        </p:nvSpPr>
        <p:spPr>
          <a:xfrm>
            <a:off x="21864641" y="5638802"/>
            <a:ext cx="21020087"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31"/>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5" name="Google Shape;125;p31"/>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126" name="Google Shape;126;p31"/>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
        <p:nvSpPr>
          <p:cNvPr id="127" name="Google Shape;127;p31"/>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128" name="Google Shape;128;p31"/>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3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spcBef>
                <a:spcPts val="0"/>
              </a:spcBef>
              <a:spcAft>
                <a:spcPts val="0"/>
              </a:spcAft>
              <a:buSzPts val="1400"/>
              <a:buNone/>
              <a:defRPr sz="352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spcBef>
                <a:spcPts val="363"/>
              </a:spcBef>
              <a:spcAft>
                <a:spcPts val="0"/>
              </a:spcAft>
              <a:buClr>
                <a:schemeClr val="dk1"/>
              </a:buClr>
              <a:buSzPts val="1813"/>
              <a:buFont typeface="Arial"/>
              <a:buNone/>
              <a:defRPr sz="1812"/>
            </a:lvl1pPr>
            <a:lvl2pPr marL="914400" lvl="1" indent="-228600" algn="l">
              <a:spcBef>
                <a:spcPts val="320"/>
              </a:spcBef>
              <a:spcAft>
                <a:spcPts val="0"/>
              </a:spcAft>
              <a:buClr>
                <a:schemeClr val="dk1"/>
              </a:buClr>
              <a:buSzPts val="1600"/>
              <a:buFont typeface="Arial"/>
              <a:buNone/>
              <a:defRPr sz="1600"/>
            </a:lvl2pPr>
            <a:lvl3pPr marL="1371600" lvl="2" indent="-228600" algn="l">
              <a:spcBef>
                <a:spcPts val="277"/>
              </a:spcBef>
              <a:spcAft>
                <a:spcPts val="0"/>
              </a:spcAft>
              <a:buClr>
                <a:schemeClr val="dk1"/>
              </a:buClr>
              <a:buSzPts val="1387"/>
              <a:buFont typeface="Arial"/>
              <a:buNone/>
              <a:defRPr sz="1387"/>
            </a:lvl3pPr>
            <a:lvl4pPr marL="1828800" lvl="3" indent="-228600" algn="l">
              <a:spcBef>
                <a:spcPts val="256"/>
              </a:spcBef>
              <a:spcAft>
                <a:spcPts val="0"/>
              </a:spcAft>
              <a:buClr>
                <a:schemeClr val="dk1"/>
              </a:buClr>
              <a:buSzPts val="1280"/>
              <a:buFont typeface="Arial"/>
              <a:buNone/>
              <a:defRPr sz="1280"/>
            </a:lvl4pPr>
            <a:lvl5pPr marL="2286000" lvl="4" indent="-228600" algn="l">
              <a:spcBef>
                <a:spcPts val="256"/>
              </a:spcBef>
              <a:spcAft>
                <a:spcPts val="0"/>
              </a:spcAft>
              <a:buClr>
                <a:schemeClr val="dk1"/>
              </a:buClr>
              <a:buSzPts val="1280"/>
              <a:buFont typeface="Arial"/>
              <a:buNone/>
              <a:defRPr sz="1280"/>
            </a:lvl5pPr>
            <a:lvl6pPr marL="2743200" lvl="5" indent="-228600" algn="l">
              <a:spcBef>
                <a:spcPts val="256"/>
              </a:spcBef>
              <a:spcAft>
                <a:spcPts val="0"/>
              </a:spcAft>
              <a:buClr>
                <a:schemeClr val="dk1"/>
              </a:buClr>
              <a:buSzPts val="1280"/>
              <a:buFont typeface="Arial"/>
              <a:buNone/>
              <a:defRPr sz="1280"/>
            </a:lvl6pPr>
            <a:lvl7pPr marL="3200400" lvl="6" indent="-228600" algn="l">
              <a:spcBef>
                <a:spcPts val="256"/>
              </a:spcBef>
              <a:spcAft>
                <a:spcPts val="0"/>
              </a:spcAft>
              <a:buClr>
                <a:schemeClr val="dk1"/>
              </a:buClr>
              <a:buSzPts val="1280"/>
              <a:buFont typeface="Arial"/>
              <a:buNone/>
              <a:defRPr sz="1280"/>
            </a:lvl7pPr>
            <a:lvl8pPr marL="3657600" lvl="7" indent="-228600" algn="l">
              <a:spcBef>
                <a:spcPts val="256"/>
              </a:spcBef>
              <a:spcAft>
                <a:spcPts val="0"/>
              </a:spcAft>
              <a:buClr>
                <a:schemeClr val="dk1"/>
              </a:buClr>
              <a:buSzPts val="1280"/>
              <a:buFont typeface="Arial"/>
              <a:buNone/>
              <a:defRPr sz="1280"/>
            </a:lvl8pPr>
            <a:lvl9pPr marL="4114800" lvl="8" indent="-228600" algn="l">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2"/>
        <p:cNvGrpSpPr/>
        <p:nvPr/>
      </p:nvGrpSpPr>
      <p:grpSpPr>
        <a:xfrm>
          <a:off x="0" y="0"/>
          <a:ext cx="0" cy="0"/>
          <a:chOff x="0" y="0"/>
          <a:chExt cx="0" cy="0"/>
        </a:xfrm>
      </p:grpSpPr>
      <p:sp>
        <p:nvSpPr>
          <p:cNvPr id="133" name="Google Shape;133;p34"/>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4" name="Google Shape;134;p34"/>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spcBef>
                <a:spcPts val="576"/>
              </a:spcBef>
              <a:spcAft>
                <a:spcPts val="0"/>
              </a:spcAft>
              <a:buClr>
                <a:schemeClr val="dk1"/>
              </a:buClr>
              <a:buSzPts val="2880"/>
              <a:buFont typeface="Arial"/>
              <a:buChar char="•"/>
              <a:defRPr sz="2880"/>
            </a:lvl1pPr>
            <a:lvl2pPr marL="914400" lvl="1" indent="-384365" algn="l">
              <a:spcBef>
                <a:spcPts val="491"/>
              </a:spcBef>
              <a:spcAft>
                <a:spcPts val="0"/>
              </a:spcAft>
              <a:buClr>
                <a:schemeClr val="dk1"/>
              </a:buClr>
              <a:buSzPts val="2453"/>
              <a:buFont typeface="Arial"/>
              <a:buChar char="–"/>
              <a:defRPr sz="2453"/>
            </a:lvl2pPr>
            <a:lvl3pPr marL="1371600" lvl="2" indent="-364045" algn="l">
              <a:spcBef>
                <a:spcPts val="427"/>
              </a:spcBef>
              <a:spcAft>
                <a:spcPts val="0"/>
              </a:spcAft>
              <a:buClr>
                <a:schemeClr val="dk1"/>
              </a:buClr>
              <a:buSzPts val="2133"/>
              <a:buFont typeface="Arial"/>
              <a:buChar char="•"/>
              <a:defRPr sz="2133"/>
            </a:lvl3pPr>
            <a:lvl4pPr marL="1828800" lvl="3" indent="-343725" algn="l">
              <a:spcBef>
                <a:spcPts val="363"/>
              </a:spcBef>
              <a:spcAft>
                <a:spcPts val="0"/>
              </a:spcAft>
              <a:buClr>
                <a:schemeClr val="dk1"/>
              </a:buClr>
              <a:buSzPts val="1813"/>
              <a:buFont typeface="Arial"/>
              <a:buChar char="–"/>
              <a:defRPr sz="1812"/>
            </a:lvl4pPr>
            <a:lvl5pPr marL="2286000" lvl="4" indent="-343725" algn="l">
              <a:spcBef>
                <a:spcPts val="363"/>
              </a:spcBef>
              <a:spcAft>
                <a:spcPts val="0"/>
              </a:spcAft>
              <a:buClr>
                <a:schemeClr val="dk1"/>
              </a:buClr>
              <a:buSzPts val="1813"/>
              <a:buFont typeface="Arial"/>
              <a:buChar char="»"/>
              <a:defRPr sz="1812"/>
            </a:lvl5pPr>
            <a:lvl6pPr marL="2743200" lvl="5" indent="-343725" algn="l">
              <a:spcBef>
                <a:spcPts val="363"/>
              </a:spcBef>
              <a:spcAft>
                <a:spcPts val="0"/>
              </a:spcAft>
              <a:buClr>
                <a:schemeClr val="dk1"/>
              </a:buClr>
              <a:buSzPts val="1813"/>
              <a:buFont typeface="Arial"/>
              <a:buChar char="»"/>
              <a:defRPr sz="1812"/>
            </a:lvl6pPr>
            <a:lvl7pPr marL="3200400" lvl="6" indent="-343725" algn="l">
              <a:spcBef>
                <a:spcPts val="363"/>
              </a:spcBef>
              <a:spcAft>
                <a:spcPts val="0"/>
              </a:spcAft>
              <a:buClr>
                <a:schemeClr val="dk1"/>
              </a:buClr>
              <a:buSzPts val="1813"/>
              <a:buFont typeface="Arial"/>
              <a:buChar char="»"/>
              <a:defRPr sz="1812"/>
            </a:lvl7pPr>
            <a:lvl8pPr marL="3657600" lvl="7" indent="-343725" algn="l">
              <a:spcBef>
                <a:spcPts val="363"/>
              </a:spcBef>
              <a:spcAft>
                <a:spcPts val="0"/>
              </a:spcAft>
              <a:buClr>
                <a:schemeClr val="dk1"/>
              </a:buClr>
              <a:buSzPts val="1813"/>
              <a:buFont typeface="Arial"/>
              <a:buChar char="»"/>
              <a:defRPr sz="1812"/>
            </a:lvl8pPr>
            <a:lvl9pPr marL="4114800" lvl="8" indent="-343725" algn="l">
              <a:spcBef>
                <a:spcPts val="363"/>
              </a:spcBef>
              <a:spcAft>
                <a:spcPts val="0"/>
              </a:spcAft>
              <a:buClr>
                <a:schemeClr val="dk1"/>
              </a:buClr>
              <a:buSzPts val="1813"/>
              <a:buFont typeface="Arial"/>
              <a:buChar char="»"/>
              <a:defRPr sz="1812"/>
            </a:lvl9pPr>
          </a:lstStyle>
          <a:p>
            <a:endParaRPr/>
          </a:p>
        </p:txBody>
      </p:sp>
      <p:sp>
        <p:nvSpPr>
          <p:cNvPr id="135" name="Google Shape;135;p34"/>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35"/>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8" name="Google Shape;138;p35"/>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139" name="Google Shape;139;p35"/>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0"/>
        <p:cNvGrpSpPr/>
        <p:nvPr/>
      </p:nvGrpSpPr>
      <p:grpSpPr>
        <a:xfrm>
          <a:off x="0" y="0"/>
          <a:ext cx="0" cy="0"/>
          <a:chOff x="0" y="0"/>
          <a:chExt cx="0" cy="0"/>
        </a:xfrm>
      </p:grpSpPr>
      <p:sp>
        <p:nvSpPr>
          <p:cNvPr id="141" name="Google Shape;141;p3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2" name="Google Shape;142;p36"/>
          <p:cNvSpPr txBox="1">
            <a:spLocks noGrp="1"/>
          </p:cNvSpPr>
          <p:nvPr>
            <p:ph type="body" idx="1"/>
          </p:nvPr>
        </p:nvSpPr>
        <p:spPr>
          <a:xfrm rot="5400000">
            <a:off x="8507733" y="-2175511"/>
            <a:ext cx="26563319" cy="4219194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3"/>
        <p:cNvGrpSpPr/>
        <p:nvPr/>
      </p:nvGrpSpPr>
      <p:grpSpPr>
        <a:xfrm>
          <a:off x="0" y="0"/>
          <a:ext cx="0" cy="0"/>
          <a:chOff x="0" y="0"/>
          <a:chExt cx="0" cy="0"/>
        </a:xfrm>
      </p:grpSpPr>
      <p:sp>
        <p:nvSpPr>
          <p:cNvPr id="144" name="Google Shape;144;p37"/>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5" name="Google Shape;145;p37"/>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32" name="Google Shape;32;p6"/>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spcBef>
                <a:spcPts val="491"/>
              </a:spcBef>
              <a:spcAft>
                <a:spcPts val="0"/>
              </a:spcAft>
              <a:buClr>
                <a:schemeClr val="dk1"/>
              </a:buClr>
              <a:buSzPts val="2453"/>
              <a:buFont typeface="Arial"/>
              <a:buChar char="•"/>
              <a:defRPr sz="2453"/>
            </a:lvl1pPr>
            <a:lvl2pPr marL="914400" lvl="1" indent="-364045" algn="l">
              <a:spcBef>
                <a:spcPts val="427"/>
              </a:spcBef>
              <a:spcAft>
                <a:spcPts val="0"/>
              </a:spcAft>
              <a:buClr>
                <a:schemeClr val="dk1"/>
              </a:buClr>
              <a:buSzPts val="2133"/>
              <a:buFont typeface="Arial"/>
              <a:buChar char="–"/>
              <a:defRPr sz="2133"/>
            </a:lvl2pPr>
            <a:lvl3pPr marL="1371600" lvl="2" indent="-343725" algn="l">
              <a:spcBef>
                <a:spcPts val="363"/>
              </a:spcBef>
              <a:spcAft>
                <a:spcPts val="0"/>
              </a:spcAft>
              <a:buClr>
                <a:schemeClr val="dk1"/>
              </a:buClr>
              <a:buSzPts val="1813"/>
              <a:buFont typeface="Arial"/>
              <a:buChar char="•"/>
              <a:defRPr sz="1812"/>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36" name="Google Shape;36;p7"/>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
        <p:nvSpPr>
          <p:cNvPr id="37" name="Google Shape;37;p7"/>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spcBef>
                <a:spcPts val="427"/>
              </a:spcBef>
              <a:spcAft>
                <a:spcPts val="0"/>
              </a:spcAft>
              <a:buClr>
                <a:schemeClr val="dk1"/>
              </a:buClr>
              <a:buSzPts val="2133"/>
              <a:buFont typeface="Arial"/>
              <a:buNone/>
              <a:defRPr sz="2133" b="1"/>
            </a:lvl1pPr>
            <a:lvl2pPr marL="914400" lvl="1" indent="-228600" algn="l">
              <a:spcBef>
                <a:spcPts val="363"/>
              </a:spcBef>
              <a:spcAft>
                <a:spcPts val="0"/>
              </a:spcAft>
              <a:buClr>
                <a:schemeClr val="dk1"/>
              </a:buClr>
              <a:buSzPts val="1813"/>
              <a:buFont typeface="Arial"/>
              <a:buNone/>
              <a:defRPr sz="1812" b="1"/>
            </a:lvl2pPr>
            <a:lvl3pPr marL="1371600" lvl="2" indent="-228600" algn="l">
              <a:spcBef>
                <a:spcPts val="320"/>
              </a:spcBef>
              <a:spcAft>
                <a:spcPts val="0"/>
              </a:spcAft>
              <a:buClr>
                <a:schemeClr val="dk1"/>
              </a:buClr>
              <a:buSzPts val="1600"/>
              <a:buFont typeface="Arial"/>
              <a:buNone/>
              <a:defRPr sz="1600" b="1"/>
            </a:lvl3pPr>
            <a:lvl4pPr marL="1828800" lvl="3" indent="-228600" algn="l">
              <a:spcBef>
                <a:spcPts val="277"/>
              </a:spcBef>
              <a:spcAft>
                <a:spcPts val="0"/>
              </a:spcAft>
              <a:buClr>
                <a:schemeClr val="dk1"/>
              </a:buClr>
              <a:buSzPts val="1387"/>
              <a:buFont typeface="Arial"/>
              <a:buNone/>
              <a:defRPr sz="1387" b="1"/>
            </a:lvl4pPr>
            <a:lvl5pPr marL="2286000" lvl="4" indent="-228600" algn="l">
              <a:spcBef>
                <a:spcPts val="277"/>
              </a:spcBef>
              <a:spcAft>
                <a:spcPts val="0"/>
              </a:spcAft>
              <a:buClr>
                <a:schemeClr val="dk1"/>
              </a:buClr>
              <a:buSzPts val="1387"/>
              <a:buFont typeface="Arial"/>
              <a:buNone/>
              <a:defRPr sz="1387" b="1"/>
            </a:lvl5pPr>
            <a:lvl6pPr marL="2743200" lvl="5" indent="-228600" algn="l">
              <a:spcBef>
                <a:spcPts val="277"/>
              </a:spcBef>
              <a:spcAft>
                <a:spcPts val="0"/>
              </a:spcAft>
              <a:buClr>
                <a:schemeClr val="dk1"/>
              </a:buClr>
              <a:buSzPts val="1387"/>
              <a:buFont typeface="Arial"/>
              <a:buNone/>
              <a:defRPr sz="1387" b="1"/>
            </a:lvl6pPr>
            <a:lvl7pPr marL="3200400" lvl="6" indent="-228600" algn="l">
              <a:spcBef>
                <a:spcPts val="277"/>
              </a:spcBef>
              <a:spcAft>
                <a:spcPts val="0"/>
              </a:spcAft>
              <a:buClr>
                <a:schemeClr val="dk1"/>
              </a:buClr>
              <a:buSzPts val="1387"/>
              <a:buFont typeface="Arial"/>
              <a:buNone/>
              <a:defRPr sz="1387" b="1"/>
            </a:lvl7pPr>
            <a:lvl8pPr marL="3657600" lvl="7" indent="-228600" algn="l">
              <a:spcBef>
                <a:spcPts val="277"/>
              </a:spcBef>
              <a:spcAft>
                <a:spcPts val="0"/>
              </a:spcAft>
              <a:buClr>
                <a:schemeClr val="dk1"/>
              </a:buClr>
              <a:buSzPts val="1387"/>
              <a:buFont typeface="Arial"/>
              <a:buNone/>
              <a:defRPr sz="1387" b="1"/>
            </a:lvl8pPr>
            <a:lvl9pPr marL="4114800" lvl="8" indent="-228600" algn="l">
              <a:spcBef>
                <a:spcPts val="277"/>
              </a:spcBef>
              <a:spcAft>
                <a:spcPts val="0"/>
              </a:spcAft>
              <a:buClr>
                <a:schemeClr val="dk1"/>
              </a:buClr>
              <a:buSzPts val="1387"/>
              <a:buFont typeface="Arial"/>
              <a:buNone/>
              <a:defRPr sz="1387" b="1"/>
            </a:lvl9pPr>
          </a:lstStyle>
          <a:p>
            <a:endParaRPr/>
          </a:p>
        </p:txBody>
      </p:sp>
      <p:sp>
        <p:nvSpPr>
          <p:cNvPr id="38" name="Google Shape;38;p7"/>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spcBef>
                <a:spcPts val="427"/>
              </a:spcBef>
              <a:spcAft>
                <a:spcPts val="0"/>
              </a:spcAft>
              <a:buClr>
                <a:schemeClr val="dk1"/>
              </a:buClr>
              <a:buSzPts val="2133"/>
              <a:buFont typeface="Arial"/>
              <a:buChar char="•"/>
              <a:defRPr sz="2133"/>
            </a:lvl1pPr>
            <a:lvl2pPr marL="914400" lvl="1" indent="-343725" algn="l">
              <a:spcBef>
                <a:spcPts val="363"/>
              </a:spcBef>
              <a:spcAft>
                <a:spcPts val="0"/>
              </a:spcAft>
              <a:buClr>
                <a:schemeClr val="dk1"/>
              </a:buClr>
              <a:buSzPts val="1813"/>
              <a:buFont typeface="Arial"/>
              <a:buChar char="–"/>
              <a:defRPr sz="1812"/>
            </a:lvl2pPr>
            <a:lvl3pPr marL="1371600" lvl="2" indent="-330200" algn="l">
              <a:spcBef>
                <a:spcPts val="320"/>
              </a:spcBef>
              <a:spcAft>
                <a:spcPts val="0"/>
              </a:spcAft>
              <a:buClr>
                <a:schemeClr val="dk1"/>
              </a:buClr>
              <a:buSzPts val="1600"/>
              <a:buFont typeface="Arial"/>
              <a:buChar char="•"/>
              <a:defRPr sz="1600"/>
            </a:lvl3pPr>
            <a:lvl4pPr marL="1828800" lvl="3" indent="-316674" algn="l">
              <a:spcBef>
                <a:spcPts val="277"/>
              </a:spcBef>
              <a:spcAft>
                <a:spcPts val="0"/>
              </a:spcAft>
              <a:buClr>
                <a:schemeClr val="dk1"/>
              </a:buClr>
              <a:buSzPts val="1387"/>
              <a:buFont typeface="Arial"/>
              <a:buChar char="–"/>
              <a:defRPr sz="1387"/>
            </a:lvl4pPr>
            <a:lvl5pPr marL="2286000" lvl="4" indent="-316674" algn="l">
              <a:spcBef>
                <a:spcPts val="277"/>
              </a:spcBef>
              <a:spcAft>
                <a:spcPts val="0"/>
              </a:spcAft>
              <a:buClr>
                <a:schemeClr val="dk1"/>
              </a:buClr>
              <a:buSzPts val="1387"/>
              <a:buFont typeface="Arial"/>
              <a:buChar char="»"/>
              <a:defRPr sz="1387"/>
            </a:lvl5pPr>
            <a:lvl6pPr marL="2743200" lvl="5" indent="-316674" algn="l">
              <a:spcBef>
                <a:spcPts val="277"/>
              </a:spcBef>
              <a:spcAft>
                <a:spcPts val="0"/>
              </a:spcAft>
              <a:buClr>
                <a:schemeClr val="dk1"/>
              </a:buClr>
              <a:buSzPts val="1387"/>
              <a:buFont typeface="Arial"/>
              <a:buChar char="»"/>
              <a:defRPr sz="1387"/>
            </a:lvl6pPr>
            <a:lvl7pPr marL="3200400" lvl="6" indent="-316674" algn="l">
              <a:spcBef>
                <a:spcPts val="277"/>
              </a:spcBef>
              <a:spcAft>
                <a:spcPts val="0"/>
              </a:spcAft>
              <a:buClr>
                <a:schemeClr val="dk1"/>
              </a:buClr>
              <a:buSzPts val="1387"/>
              <a:buFont typeface="Arial"/>
              <a:buChar char="»"/>
              <a:defRPr sz="1387"/>
            </a:lvl7pPr>
            <a:lvl8pPr marL="3657600" lvl="7" indent="-316674" algn="l">
              <a:spcBef>
                <a:spcPts val="277"/>
              </a:spcBef>
              <a:spcAft>
                <a:spcPts val="0"/>
              </a:spcAft>
              <a:buClr>
                <a:schemeClr val="dk1"/>
              </a:buClr>
              <a:buSzPts val="1387"/>
              <a:buFont typeface="Arial"/>
              <a:buChar char="»"/>
              <a:defRPr sz="1387"/>
            </a:lvl8pPr>
            <a:lvl9pPr marL="4114800" lvl="8" indent="-316674" algn="l">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spcBef>
                <a:spcPts val="576"/>
              </a:spcBef>
              <a:spcAft>
                <a:spcPts val="0"/>
              </a:spcAft>
              <a:buClr>
                <a:schemeClr val="dk1"/>
              </a:buClr>
              <a:buSzPts val="2880"/>
              <a:buFont typeface="Arial"/>
              <a:buChar char="•"/>
              <a:defRPr sz="2880"/>
            </a:lvl1pPr>
            <a:lvl2pPr marL="914400" lvl="1" indent="-384365" algn="l">
              <a:spcBef>
                <a:spcPts val="491"/>
              </a:spcBef>
              <a:spcAft>
                <a:spcPts val="0"/>
              </a:spcAft>
              <a:buClr>
                <a:schemeClr val="dk1"/>
              </a:buClr>
              <a:buSzPts val="2453"/>
              <a:buFont typeface="Arial"/>
              <a:buChar char="–"/>
              <a:defRPr sz="2453"/>
            </a:lvl2pPr>
            <a:lvl3pPr marL="1371600" lvl="2" indent="-364045" algn="l">
              <a:spcBef>
                <a:spcPts val="427"/>
              </a:spcBef>
              <a:spcAft>
                <a:spcPts val="0"/>
              </a:spcAft>
              <a:buClr>
                <a:schemeClr val="dk1"/>
              </a:buClr>
              <a:buSzPts val="2133"/>
              <a:buFont typeface="Arial"/>
              <a:buChar char="•"/>
              <a:defRPr sz="2133"/>
            </a:lvl3pPr>
            <a:lvl4pPr marL="1828800" lvl="3" indent="-343725" algn="l">
              <a:spcBef>
                <a:spcPts val="363"/>
              </a:spcBef>
              <a:spcAft>
                <a:spcPts val="0"/>
              </a:spcAft>
              <a:buClr>
                <a:schemeClr val="dk1"/>
              </a:buClr>
              <a:buSzPts val="1813"/>
              <a:buFont typeface="Arial"/>
              <a:buChar char="–"/>
              <a:defRPr sz="1812"/>
            </a:lvl4pPr>
            <a:lvl5pPr marL="2286000" lvl="4" indent="-343725" algn="l">
              <a:spcBef>
                <a:spcPts val="363"/>
              </a:spcBef>
              <a:spcAft>
                <a:spcPts val="0"/>
              </a:spcAft>
              <a:buClr>
                <a:schemeClr val="dk1"/>
              </a:buClr>
              <a:buSzPts val="1813"/>
              <a:buFont typeface="Arial"/>
              <a:buChar char="»"/>
              <a:defRPr sz="1812"/>
            </a:lvl5pPr>
            <a:lvl6pPr marL="2743200" lvl="5" indent="-343725" algn="l">
              <a:spcBef>
                <a:spcPts val="363"/>
              </a:spcBef>
              <a:spcAft>
                <a:spcPts val="0"/>
              </a:spcAft>
              <a:buClr>
                <a:schemeClr val="dk1"/>
              </a:buClr>
              <a:buSzPts val="1813"/>
              <a:buFont typeface="Arial"/>
              <a:buChar char="»"/>
              <a:defRPr sz="1812"/>
            </a:lvl6pPr>
            <a:lvl7pPr marL="3200400" lvl="6" indent="-343725" algn="l">
              <a:spcBef>
                <a:spcPts val="363"/>
              </a:spcBef>
              <a:spcAft>
                <a:spcPts val="0"/>
              </a:spcAft>
              <a:buClr>
                <a:schemeClr val="dk1"/>
              </a:buClr>
              <a:buSzPts val="1813"/>
              <a:buFont typeface="Arial"/>
              <a:buChar char="»"/>
              <a:defRPr sz="1812"/>
            </a:lvl7pPr>
            <a:lvl8pPr marL="3657600" lvl="7" indent="-343725" algn="l">
              <a:spcBef>
                <a:spcPts val="363"/>
              </a:spcBef>
              <a:spcAft>
                <a:spcPts val="0"/>
              </a:spcAft>
              <a:buClr>
                <a:schemeClr val="dk1"/>
              </a:buClr>
              <a:buSzPts val="1813"/>
              <a:buFont typeface="Arial"/>
              <a:buChar char="»"/>
              <a:defRPr sz="1812"/>
            </a:lvl8pPr>
            <a:lvl9pPr marL="4114800" lvl="8" indent="-343725" algn="l">
              <a:spcBef>
                <a:spcPts val="363"/>
              </a:spcBef>
              <a:spcAft>
                <a:spcPts val="0"/>
              </a:spcAft>
              <a:buClr>
                <a:schemeClr val="dk1"/>
              </a:buClr>
              <a:buSzPts val="1813"/>
              <a:buFont typeface="Arial"/>
              <a:buChar char="»"/>
              <a:defRPr sz="1812"/>
            </a:lvl9pPr>
          </a:lstStyle>
          <a:p>
            <a:endParaRPr/>
          </a:p>
        </p:txBody>
      </p:sp>
      <p:sp>
        <p:nvSpPr>
          <p:cNvPr id="45" name="Google Shape;45;p10"/>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spcBef>
                <a:spcPts val="0"/>
              </a:spcBef>
              <a:spcAft>
                <a:spcPts val="0"/>
              </a:spcAft>
              <a:buSzPts val="1400"/>
              <a:buNone/>
              <a:defRPr sz="181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11"/>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49" name="Google Shape;49;p11"/>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spcBef>
                <a:spcPts val="256"/>
              </a:spcBef>
              <a:spcAft>
                <a:spcPts val="0"/>
              </a:spcAft>
              <a:buClr>
                <a:schemeClr val="dk1"/>
              </a:buClr>
              <a:buSzPts val="1280"/>
              <a:buFont typeface="Arial"/>
              <a:buNone/>
              <a:defRPr sz="1280"/>
            </a:lvl1pPr>
            <a:lvl2pPr marL="914400" lvl="1" indent="-228600" algn="l">
              <a:spcBef>
                <a:spcPts val="213"/>
              </a:spcBef>
              <a:spcAft>
                <a:spcPts val="0"/>
              </a:spcAft>
              <a:buClr>
                <a:schemeClr val="dk1"/>
              </a:buClr>
              <a:buSzPts val="1067"/>
              <a:buFont typeface="Arial"/>
              <a:buNone/>
              <a:defRPr sz="1067"/>
            </a:lvl2pPr>
            <a:lvl3pPr marL="1371600" lvl="2" indent="-228600" algn="l">
              <a:spcBef>
                <a:spcPts val="171"/>
              </a:spcBef>
              <a:spcAft>
                <a:spcPts val="0"/>
              </a:spcAft>
              <a:buClr>
                <a:schemeClr val="dk1"/>
              </a:buClr>
              <a:buSzPts val="853"/>
              <a:buFont typeface="Arial"/>
              <a:buNone/>
              <a:defRPr sz="853"/>
            </a:lvl3pPr>
            <a:lvl4pPr marL="1828800" lvl="3" indent="-228600" algn="l">
              <a:spcBef>
                <a:spcPts val="149"/>
              </a:spcBef>
              <a:spcAft>
                <a:spcPts val="0"/>
              </a:spcAft>
              <a:buClr>
                <a:schemeClr val="dk1"/>
              </a:buClr>
              <a:buSzPts val="747"/>
              <a:buFont typeface="Arial"/>
              <a:buNone/>
              <a:defRPr sz="747"/>
            </a:lvl4pPr>
            <a:lvl5pPr marL="2286000" lvl="4" indent="-228600" algn="l">
              <a:spcBef>
                <a:spcPts val="149"/>
              </a:spcBef>
              <a:spcAft>
                <a:spcPts val="0"/>
              </a:spcAft>
              <a:buClr>
                <a:schemeClr val="dk1"/>
              </a:buClr>
              <a:buSzPts val="747"/>
              <a:buFont typeface="Arial"/>
              <a:buNone/>
              <a:defRPr sz="747"/>
            </a:lvl5pPr>
            <a:lvl6pPr marL="2743200" lvl="5" indent="-228600" algn="l">
              <a:spcBef>
                <a:spcPts val="149"/>
              </a:spcBef>
              <a:spcAft>
                <a:spcPts val="0"/>
              </a:spcAft>
              <a:buClr>
                <a:schemeClr val="dk1"/>
              </a:buClr>
              <a:buSzPts val="747"/>
              <a:buFont typeface="Arial"/>
              <a:buNone/>
              <a:defRPr sz="747"/>
            </a:lvl6pPr>
            <a:lvl7pPr marL="3200400" lvl="6" indent="-228600" algn="l">
              <a:spcBef>
                <a:spcPts val="149"/>
              </a:spcBef>
              <a:spcAft>
                <a:spcPts val="0"/>
              </a:spcAft>
              <a:buClr>
                <a:schemeClr val="dk1"/>
              </a:buClr>
              <a:buSzPts val="747"/>
              <a:buFont typeface="Arial"/>
              <a:buNone/>
              <a:defRPr sz="747"/>
            </a:lvl7pPr>
            <a:lvl8pPr marL="3657600" lvl="7" indent="-228600" algn="l">
              <a:spcBef>
                <a:spcPts val="149"/>
              </a:spcBef>
              <a:spcAft>
                <a:spcPts val="0"/>
              </a:spcAft>
              <a:buClr>
                <a:schemeClr val="dk1"/>
              </a:buClr>
              <a:buSzPts val="747"/>
              <a:buFont typeface="Arial"/>
              <a:buNone/>
              <a:defRPr sz="747"/>
            </a:lvl8pPr>
            <a:lvl9pPr marL="4114800" lvl="8" indent="-228600" algn="l">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43891199" cy="4800600"/>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1" name="Google Shape;11;p2"/>
          <p:cNvSpPr/>
          <p:nvPr/>
        </p:nvSpPr>
        <p:spPr>
          <a:xfrm>
            <a:off x="693421" y="5638800"/>
            <a:ext cx="997458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2" name="Google Shape;12;p2"/>
          <p:cNvSpPr/>
          <p:nvPr/>
        </p:nvSpPr>
        <p:spPr>
          <a:xfrm>
            <a:off x="0" y="4800600"/>
            <a:ext cx="43891199" cy="129540"/>
          </a:xfrm>
          <a:prstGeom prst="rect">
            <a:avLst/>
          </a:prstGeom>
          <a:solidFill>
            <a:srgbClr val="660000"/>
          </a:solidFill>
          <a:ln w="152400" cap="flat" cmpd="sng">
            <a:solidFill>
              <a:srgbClr val="FF9900"/>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3" name="Google Shape;13;p2"/>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None/>
            </a:pPr>
            <a:r>
              <a:rPr lang="en-US" sz="427" b="1" i="0" u="none" strike="noStrike" cap="none">
                <a:solidFill>
                  <a:schemeClr val="lt2"/>
                </a:solidFill>
                <a:latin typeface="Arial"/>
                <a:ea typeface="Arial"/>
                <a:cs typeface="Arial"/>
                <a:sym typeface="Arial"/>
              </a:rPr>
              <a:t>TEMPLATE DESIGN © 2008</a:t>
            </a:r>
            <a:endParaRPr/>
          </a:p>
          <a:p>
            <a:pPr marL="0" marR="0" lvl="0" indent="0" algn="l" rtl="0">
              <a:lnSpc>
                <a:spcPct val="65000"/>
              </a:lnSpc>
              <a:spcBef>
                <a:spcPts val="427"/>
              </a:spcBef>
              <a:spcAft>
                <a:spcPts val="0"/>
              </a:spcAft>
              <a:buNone/>
            </a:pPr>
            <a:r>
              <a:rPr lang="en-US" sz="853" b="1" i="0" u="none" strike="noStrike" cap="none">
                <a:solidFill>
                  <a:schemeClr val="lt2"/>
                </a:solidFill>
                <a:latin typeface="Arial"/>
                <a:ea typeface="Arial"/>
                <a:cs typeface="Arial"/>
                <a:sym typeface="Arial"/>
              </a:rPr>
              <a:t>www.PosterPresentations.com</a:t>
            </a:r>
            <a:endParaRPr/>
          </a:p>
        </p:txBody>
      </p:sp>
      <p:sp>
        <p:nvSpPr>
          <p:cNvPr id="14" name="Google Shape;14;p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1pPr>
            <a:lvl2pPr marR="0" lvl="1"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2pPr>
            <a:lvl3pPr marR="0" lvl="2"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3pPr>
            <a:lvl4pPr marR="0" lvl="3"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4pPr>
            <a:lvl5pPr marR="0" lvl="4"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5pPr>
            <a:lvl6pPr marR="0" lvl="5"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6pPr>
            <a:lvl7pPr marR="0" lvl="6"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7pPr>
            <a:lvl8pPr marR="0" lvl="7"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8pPr>
            <a:lvl9pPr marR="0" lvl="8" algn="ctr" rtl="0">
              <a:spcBef>
                <a:spcPts val="0"/>
              </a:spcBef>
              <a:spcAft>
                <a:spcPts val="0"/>
              </a:spcAft>
              <a:buSzPts val="1400"/>
              <a:buNone/>
              <a:defRPr sz="7680" b="0" i="0" u="none" strike="noStrike" cap="none">
                <a:solidFill>
                  <a:srgbClr val="FFFFFF"/>
                </a:solidFill>
                <a:latin typeface="Arial Black"/>
                <a:ea typeface="Arial Black"/>
                <a:cs typeface="Arial Black"/>
                <a:sym typeface="Arial Black"/>
              </a:defRPr>
            </a:lvl9pPr>
          </a:lstStyle>
          <a:p>
            <a:endParaRPr/>
          </a:p>
        </p:txBody>
      </p:sp>
      <p:sp>
        <p:nvSpPr>
          <p:cNvPr id="15" name="Google Shape;15;p2"/>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6" name="Google Shape;16;p2"/>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7" name="Google Shape;17;p2"/>
          <p:cNvSpPr/>
          <p:nvPr/>
        </p:nvSpPr>
        <p:spPr>
          <a:xfrm>
            <a:off x="11490960"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8" name="Google Shape;18;p2"/>
          <p:cNvSpPr/>
          <p:nvPr/>
        </p:nvSpPr>
        <p:spPr>
          <a:xfrm>
            <a:off x="2227325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
        <p:nvSpPr>
          <p:cNvPr id="19" name="Google Shape;19;p2"/>
          <p:cNvSpPr/>
          <p:nvPr/>
        </p:nvSpPr>
        <p:spPr>
          <a:xfrm>
            <a:off x="3307841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b="0" i="0" u="none" strike="noStrike" cap="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58" name="Google Shape;58;p14"/>
          <p:cNvSpPr/>
          <p:nvPr/>
        </p:nvSpPr>
        <p:spPr>
          <a:xfrm>
            <a:off x="693421" y="5638800"/>
            <a:ext cx="997458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59" name="Google Shape;59;p14"/>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0" name="Google Shape;60;p14"/>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None/>
            </a:pPr>
            <a:r>
              <a:rPr lang="en-US" sz="427" b="1">
                <a:solidFill>
                  <a:schemeClr val="lt2"/>
                </a:solidFill>
                <a:latin typeface="Arial"/>
                <a:ea typeface="Arial"/>
                <a:cs typeface="Arial"/>
                <a:sym typeface="Arial"/>
              </a:rPr>
              <a:t>POSTER TEMPLATE BY:</a:t>
            </a:r>
            <a:endParaRPr/>
          </a:p>
          <a:p>
            <a:pPr marL="0" marR="0" lvl="0" indent="0" algn="l" rtl="0">
              <a:lnSpc>
                <a:spcPct val="65000"/>
              </a:lnSpc>
              <a:spcBef>
                <a:spcPts val="427"/>
              </a:spcBef>
              <a:spcAft>
                <a:spcPts val="0"/>
              </a:spcAft>
              <a:buNone/>
            </a:pPr>
            <a:r>
              <a:rPr lang="en-US" sz="853" b="1">
                <a:solidFill>
                  <a:schemeClr val="lt2"/>
                </a:solidFill>
                <a:latin typeface="Arial"/>
                <a:ea typeface="Arial"/>
                <a:cs typeface="Arial"/>
                <a:sym typeface="Arial"/>
              </a:rPr>
              <a:t>www.PosterPresentations.com</a:t>
            </a:r>
            <a:endParaRPr/>
          </a:p>
        </p:txBody>
      </p:sp>
      <p:sp>
        <p:nvSpPr>
          <p:cNvPr id="61" name="Google Shape;61;p1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1pPr>
            <a:lvl2pPr marR="0" lvl="1"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2pPr>
            <a:lvl3pPr marR="0" lvl="2"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3pPr>
            <a:lvl4pPr marR="0" lvl="3"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4pPr>
            <a:lvl5pPr marR="0" lvl="4"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5pPr>
            <a:lvl6pPr marR="0" lvl="5"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6pPr>
            <a:lvl7pPr marR="0" lvl="6"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7pPr>
            <a:lvl8pPr marR="0" lvl="7"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8pPr>
            <a:lvl9pPr marR="0" lvl="8"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9pPr>
          </a:lstStyle>
          <a:p>
            <a:endParaRPr/>
          </a:p>
        </p:txBody>
      </p:sp>
      <p:sp>
        <p:nvSpPr>
          <p:cNvPr id="62" name="Google Shape;62;p1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63" name="Google Shape;63;p14"/>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4" name="Google Shape;64;p14"/>
          <p:cNvSpPr/>
          <p:nvPr/>
        </p:nvSpPr>
        <p:spPr>
          <a:xfrm>
            <a:off x="11490961" y="5638800"/>
            <a:ext cx="207645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65" name="Google Shape;65;p14"/>
          <p:cNvSpPr/>
          <p:nvPr/>
        </p:nvSpPr>
        <p:spPr>
          <a:xfrm>
            <a:off x="33078419" y="5638800"/>
            <a:ext cx="998220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26"/>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104" name="Google Shape;104;p26"/>
          <p:cNvSpPr/>
          <p:nvPr/>
        </p:nvSpPr>
        <p:spPr>
          <a:xfrm>
            <a:off x="693420" y="5638800"/>
            <a:ext cx="423672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105" name="Google Shape;105;p26"/>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
        <p:nvSpPr>
          <p:cNvPr id="106" name="Google Shape;106;p26"/>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None/>
            </a:pPr>
            <a:r>
              <a:rPr lang="en-US" sz="427" b="1">
                <a:solidFill>
                  <a:schemeClr val="lt2"/>
                </a:solidFill>
                <a:latin typeface="Arial"/>
                <a:ea typeface="Arial"/>
                <a:cs typeface="Arial"/>
                <a:sym typeface="Arial"/>
              </a:rPr>
              <a:t>POSTER TEMPLATE BY:</a:t>
            </a:r>
            <a:endParaRPr/>
          </a:p>
          <a:p>
            <a:pPr marL="0" marR="0" lvl="0" indent="0" algn="l" rtl="0">
              <a:lnSpc>
                <a:spcPct val="65000"/>
              </a:lnSpc>
              <a:spcBef>
                <a:spcPts val="427"/>
              </a:spcBef>
              <a:spcAft>
                <a:spcPts val="0"/>
              </a:spcAft>
              <a:buNone/>
            </a:pPr>
            <a:r>
              <a:rPr lang="en-US" sz="853" b="1">
                <a:solidFill>
                  <a:schemeClr val="lt2"/>
                </a:solidFill>
                <a:latin typeface="Arial"/>
                <a:ea typeface="Arial"/>
                <a:cs typeface="Arial"/>
                <a:sym typeface="Arial"/>
              </a:rPr>
              <a:t>www.PosterPresentations.com</a:t>
            </a:r>
            <a:endParaRPr/>
          </a:p>
        </p:txBody>
      </p:sp>
      <p:sp>
        <p:nvSpPr>
          <p:cNvPr id="107" name="Google Shape;107;p2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1pPr>
            <a:lvl2pPr marR="0" lvl="1"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2pPr>
            <a:lvl3pPr marR="0" lvl="2"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3pPr>
            <a:lvl4pPr marR="0" lvl="3"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4pPr>
            <a:lvl5pPr marR="0" lvl="4"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5pPr>
            <a:lvl6pPr marR="0" lvl="5"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6pPr>
            <a:lvl7pPr marR="0" lvl="6"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7pPr>
            <a:lvl8pPr marR="0" lvl="7"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8pPr>
            <a:lvl9pPr marR="0" lvl="8" algn="ctr" rtl="0">
              <a:spcBef>
                <a:spcPts val="0"/>
              </a:spcBef>
              <a:spcAft>
                <a:spcPts val="0"/>
              </a:spcAft>
              <a:buSzPts val="1400"/>
              <a:buNone/>
              <a:defRPr sz="7680" b="0" i="0" u="none" strike="noStrike" cap="none">
                <a:solidFill>
                  <a:schemeClr val="dk2"/>
                </a:solidFill>
                <a:latin typeface="Arial Black"/>
                <a:ea typeface="Arial Black"/>
                <a:cs typeface="Arial Black"/>
                <a:sym typeface="Arial Black"/>
              </a:defRPr>
            </a:lvl9pPr>
          </a:lstStyle>
          <a:p>
            <a:endParaRPr/>
          </a:p>
        </p:txBody>
      </p:sp>
      <p:sp>
        <p:nvSpPr>
          <p:cNvPr id="108" name="Google Shape;108;p26"/>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marR="0" lvl="0"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09" name="Google Shape;109;p26"/>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spcBef>
                <a:spcPts val="0"/>
              </a:spcBef>
              <a:spcAft>
                <a:spcPts val="0"/>
              </a:spcAft>
              <a:buNone/>
            </a:pPr>
            <a:endParaRPr sz="2195">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p:nvPr/>
        </p:nvSpPr>
        <p:spPr>
          <a:xfrm>
            <a:off x="33639725" y="21296340"/>
            <a:ext cx="8873100" cy="5175725"/>
          </a:xfrm>
          <a:prstGeom prst="rect">
            <a:avLst/>
          </a:prstGeom>
          <a:noFill/>
          <a:ln>
            <a:noFill/>
          </a:ln>
        </p:spPr>
        <p:txBody>
          <a:bodyPr spcFirstLastPara="1" wrap="square" lIns="406375" tIns="406375" rIns="406375" bIns="406375" anchor="t" anchorCtr="0">
            <a:spAutoFit/>
          </a:bodyPr>
          <a:lstStyle/>
          <a:p>
            <a:pPr marL="0" marR="0" lvl="0" indent="0" algn="l" rtl="0">
              <a:spcBef>
                <a:spcPts val="0"/>
              </a:spcBef>
              <a:spcAft>
                <a:spcPts val="0"/>
              </a:spcAft>
              <a:buNone/>
            </a:pPr>
            <a:endParaRPr sz="2300" b="0" i="0" u="none" strike="noStrike" cap="none" dirty="0">
              <a:solidFill>
                <a:schemeClr val="dk1"/>
              </a:solidFill>
              <a:latin typeface="Arial Narrow" panose="020B0606020202030204" pitchFamily="34" charset="0"/>
              <a:ea typeface="Arial Narrow"/>
              <a:cs typeface="Arial Narrow"/>
              <a:sym typeface="Arial Narrow"/>
            </a:endParaRPr>
          </a:p>
          <a:p>
            <a:pPr fontAlgn="base">
              <a:spcAft>
                <a:spcPts val="1200"/>
              </a:spcAft>
            </a:pPr>
            <a:r>
              <a:rPr lang="en-US" sz="2300" dirty="0">
                <a:effectLst/>
                <a:latin typeface="Arial Narrow" panose="020B0606020202030204" pitchFamily="34" charset="0"/>
              </a:rPr>
              <a:t>[1] D. </a:t>
            </a:r>
            <a:r>
              <a:rPr lang="en-US" sz="2300" dirty="0" err="1">
                <a:effectLst/>
                <a:latin typeface="Arial Narrow" panose="020B0606020202030204" pitchFamily="34" charset="0"/>
              </a:rPr>
              <a:t>Pokladek</a:t>
            </a:r>
            <a:r>
              <a:rPr lang="en-US" sz="2300" dirty="0">
                <a:effectLst/>
                <a:latin typeface="Arial Narrow" panose="020B0606020202030204" pitchFamily="34" charset="0"/>
              </a:rPr>
              <a:t>, “Toon water shader: Perlin noise, Animation &amp; Foam,” DANIEL POKLADEK BLOG, https://danielpokladek.wordpress.com/2020/03/24/toon-water-shader-perlin-noise-animation-foam/ (accessed May 15, 2024). </a:t>
            </a:r>
          </a:p>
          <a:p>
            <a:pPr fontAlgn="base">
              <a:spcAft>
                <a:spcPts val="1200"/>
              </a:spcAft>
            </a:pPr>
            <a:r>
              <a:rPr lang="en-US" sz="2300" dirty="0">
                <a:effectLst/>
                <a:latin typeface="Arial Narrow" panose="020B0606020202030204" pitchFamily="34" charset="0"/>
              </a:rPr>
              <a:t>[2] K. Perlin, “An image synthesizer,” </a:t>
            </a:r>
            <a:r>
              <a:rPr lang="en-US" sz="2300" i="1" dirty="0">
                <a:effectLst/>
                <a:latin typeface="Arial Narrow" panose="020B0606020202030204" pitchFamily="34" charset="0"/>
              </a:rPr>
              <a:t>ACM SIGGRAPH Computer Graphics</a:t>
            </a:r>
            <a:r>
              <a:rPr lang="en-US" sz="2300" dirty="0">
                <a:effectLst/>
                <a:latin typeface="Arial Narrow" panose="020B0606020202030204" pitchFamily="34" charset="0"/>
              </a:rPr>
              <a:t>, vol. 19, no. 3, pp. 287–296, Jul. 1985. doi:10.1145/325165.325247</a:t>
            </a:r>
            <a:endParaRPr lang="en-US" sz="2300" dirty="0">
              <a:solidFill>
                <a:schemeClr val="dk1"/>
              </a:solidFill>
              <a:latin typeface="Arial Narrow" panose="020B0606020202030204" pitchFamily="34" charset="0"/>
              <a:ea typeface="Arial Narrow"/>
              <a:cs typeface="Arial Narrow"/>
              <a:sym typeface="Arial Narrow"/>
            </a:endParaRPr>
          </a:p>
          <a:p>
            <a:pPr rtl="0" fontAlgn="base">
              <a:spcBef>
                <a:spcPts val="0"/>
              </a:spcBef>
              <a:spcAft>
                <a:spcPts val="1200"/>
              </a:spcAft>
            </a:pPr>
            <a:r>
              <a:rPr lang="en-US" sz="2300" dirty="0">
                <a:solidFill>
                  <a:schemeClr val="dk1"/>
                </a:solidFill>
                <a:latin typeface="Arial Narrow" panose="020B0606020202030204" pitchFamily="34" charset="0"/>
                <a:ea typeface="Arial Narrow"/>
                <a:cs typeface="Arial Narrow"/>
                <a:sym typeface="Arial Narrow"/>
              </a:rPr>
              <a:t>[3] </a:t>
            </a:r>
            <a:r>
              <a:rPr lang="en-US" sz="2300" b="0" i="0" u="none" strike="noStrike" dirty="0">
                <a:solidFill>
                  <a:srgbClr val="000000"/>
                </a:solidFill>
                <a:effectLst/>
                <a:latin typeface="Arial Narrow" panose="020B0606020202030204" pitchFamily="34" charset="0"/>
              </a:rPr>
              <a:t>K. Perlin, “Improving Noise,” </a:t>
            </a:r>
            <a:r>
              <a:rPr lang="en-US" sz="2300" b="0" i="1" u="none" strike="noStrike" dirty="0">
                <a:solidFill>
                  <a:srgbClr val="000000"/>
                </a:solidFill>
                <a:effectLst/>
                <a:latin typeface="Arial Narrow" panose="020B0606020202030204" pitchFamily="34" charset="0"/>
              </a:rPr>
              <a:t>New York University</a:t>
            </a:r>
            <a:r>
              <a:rPr lang="en-US" sz="2300" b="0" i="0" u="none" strike="noStrike" dirty="0">
                <a:solidFill>
                  <a:srgbClr val="000000"/>
                </a:solidFill>
                <a:effectLst/>
                <a:latin typeface="Arial Narrow" panose="020B0606020202030204" pitchFamily="34" charset="0"/>
              </a:rPr>
              <a:t>, Jul. 2002. https://rmarcus.info/blog/assets/perlin/improved_perlin.pdf</a:t>
            </a:r>
            <a:endParaRPr sz="2300" dirty="0">
              <a:solidFill>
                <a:schemeClr val="dk1"/>
              </a:solidFill>
              <a:latin typeface="Arial Narrow" panose="020B0606020202030204" pitchFamily="34" charset="0"/>
              <a:ea typeface="Arial Narrow"/>
              <a:cs typeface="Arial Narrow"/>
              <a:sym typeface="Arial Narrow"/>
            </a:endParaRPr>
          </a:p>
          <a:p>
            <a:pPr marL="0" marR="0" lvl="0" indent="0" algn="l" rtl="0">
              <a:spcBef>
                <a:spcPts val="0"/>
              </a:spcBef>
              <a:spcAft>
                <a:spcPts val="0"/>
              </a:spcAft>
              <a:buNone/>
            </a:pPr>
            <a:r>
              <a:rPr lang="en-US" sz="2300" b="0" i="0" u="none" strike="noStrike" cap="none" dirty="0">
                <a:solidFill>
                  <a:schemeClr val="dk1"/>
                </a:solidFill>
                <a:latin typeface="Arial Narrow" panose="020B0606020202030204" pitchFamily="34" charset="0"/>
                <a:ea typeface="Arial Narrow"/>
                <a:cs typeface="Arial Narrow"/>
                <a:sym typeface="Arial Narrow"/>
              </a:rPr>
              <a:t>[</a:t>
            </a:r>
            <a:r>
              <a:rPr lang="en-US" sz="2300" dirty="0">
                <a:solidFill>
                  <a:schemeClr val="dk1"/>
                </a:solidFill>
                <a:latin typeface="Arial Narrow" panose="020B0606020202030204" pitchFamily="34" charset="0"/>
                <a:ea typeface="Arial Narrow"/>
                <a:cs typeface="Arial Narrow"/>
                <a:sym typeface="Arial Narrow"/>
              </a:rPr>
              <a:t>4</a:t>
            </a:r>
            <a:r>
              <a:rPr lang="en-US" sz="2300" b="0" i="0" u="none" strike="noStrike" cap="none" dirty="0">
                <a:solidFill>
                  <a:schemeClr val="dk1"/>
                </a:solidFill>
                <a:latin typeface="Arial Narrow" panose="020B0606020202030204" pitchFamily="34" charset="0"/>
                <a:ea typeface="Arial Narrow"/>
                <a:cs typeface="Arial Narrow"/>
                <a:sym typeface="Arial Narrow"/>
              </a:rPr>
              <a:t>] </a:t>
            </a:r>
            <a:r>
              <a:rPr lang="en-US" sz="2300" b="0" i="0" u="none" strike="noStrike" dirty="0">
                <a:solidFill>
                  <a:srgbClr val="000000"/>
                </a:solidFill>
                <a:effectLst/>
                <a:latin typeface="Arial Narrow" panose="020B0606020202030204" pitchFamily="34" charset="0"/>
              </a:rPr>
              <a:t>Smith, Kevin. “Lecture 8 - Ray Marching – SDF’s and Noise Functions” Geometric Modeling, 9 April 2024, San Jose State University. Lecture.</a:t>
            </a:r>
            <a:endParaRPr sz="2300" b="0" i="0" u="none" strike="noStrike" cap="none" dirty="0">
              <a:solidFill>
                <a:schemeClr val="dk1"/>
              </a:solidFill>
              <a:latin typeface="Arial Narrow" panose="020B0606020202030204" pitchFamily="34" charset="0"/>
              <a:ea typeface="Arial Narrow"/>
              <a:cs typeface="Arial Narrow"/>
              <a:sym typeface="Arial Narrow"/>
            </a:endParaRPr>
          </a:p>
        </p:txBody>
      </p:sp>
      <p:sp>
        <p:nvSpPr>
          <p:cNvPr id="153" name="Google Shape;153;p1"/>
          <p:cNvSpPr/>
          <p:nvPr/>
        </p:nvSpPr>
        <p:spPr>
          <a:xfrm>
            <a:off x="11510433" y="674666"/>
            <a:ext cx="20747568" cy="3184229"/>
          </a:xfrm>
          <a:prstGeom prst="rect">
            <a:avLst/>
          </a:prstGeom>
          <a:noFill/>
          <a:ln>
            <a:noFill/>
          </a:ln>
        </p:spPr>
        <p:txBody>
          <a:bodyPr spcFirstLastPara="1" wrap="square" lIns="81100" tIns="40525" rIns="81100" bIns="40525" anchor="t" anchorCtr="0">
            <a:spAutoFit/>
          </a:bodyPr>
          <a:lstStyle/>
          <a:p>
            <a:pPr marL="0" marR="0" lvl="0" indent="0" algn="ctr" rtl="0">
              <a:spcBef>
                <a:spcPts val="0"/>
              </a:spcBef>
              <a:spcAft>
                <a:spcPts val="0"/>
              </a:spcAft>
              <a:buNone/>
            </a:pPr>
            <a:r>
              <a:rPr lang="en-US" sz="7680" b="1" dirty="0">
                <a:solidFill>
                  <a:srgbClr val="FFFFFF"/>
                </a:solidFill>
              </a:rPr>
              <a:t>Final Project</a:t>
            </a:r>
            <a:r>
              <a:rPr lang="en-US" sz="7680" b="1" i="0" u="none" strike="noStrike" cap="none" dirty="0">
                <a:solidFill>
                  <a:srgbClr val="FFFFFF"/>
                </a:solidFill>
                <a:latin typeface="Arial"/>
                <a:ea typeface="Arial"/>
                <a:cs typeface="Arial"/>
                <a:sym typeface="Arial"/>
              </a:rPr>
              <a:t>: Perlin Noise in Terrain &amp; Animation</a:t>
            </a:r>
            <a:endParaRPr dirty="0"/>
          </a:p>
          <a:p>
            <a:pPr marL="0" marR="0" lvl="0" indent="0" algn="ctr" rtl="0">
              <a:spcBef>
                <a:spcPts val="0"/>
              </a:spcBef>
              <a:spcAft>
                <a:spcPts val="0"/>
              </a:spcAft>
              <a:buNone/>
            </a:pPr>
            <a:r>
              <a:rPr lang="en-US" sz="4800" b="1" dirty="0">
                <a:solidFill>
                  <a:srgbClr val="FFFFFF"/>
                </a:solidFill>
              </a:rPr>
              <a:t>Course Instructor</a:t>
            </a:r>
            <a:r>
              <a:rPr lang="en-US" sz="4800" b="1" i="0" u="none" strike="noStrike" cap="none" dirty="0">
                <a:solidFill>
                  <a:srgbClr val="FFFFFF"/>
                </a:solidFill>
                <a:latin typeface="Arial"/>
                <a:ea typeface="Arial"/>
                <a:cs typeface="Arial"/>
                <a:sym typeface="Arial"/>
              </a:rPr>
              <a:t>: Kevin Smith</a:t>
            </a:r>
            <a:endParaRPr dirty="0"/>
          </a:p>
        </p:txBody>
      </p:sp>
      <p:sp>
        <p:nvSpPr>
          <p:cNvPr id="154" name="Google Shape;154;p1"/>
          <p:cNvSpPr txBox="1"/>
          <p:nvPr/>
        </p:nvSpPr>
        <p:spPr>
          <a:xfrm>
            <a:off x="698501" y="5656121"/>
            <a:ext cx="9969500"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Introduction</a:t>
            </a:r>
            <a:endParaRPr/>
          </a:p>
        </p:txBody>
      </p:sp>
      <p:sp>
        <p:nvSpPr>
          <p:cNvPr id="155" name="Google Shape;155;p1"/>
          <p:cNvSpPr txBox="1"/>
          <p:nvPr/>
        </p:nvSpPr>
        <p:spPr>
          <a:xfrm>
            <a:off x="1378375" y="6485925"/>
            <a:ext cx="8873100" cy="12313962"/>
          </a:xfrm>
          <a:prstGeom prst="rect">
            <a:avLst/>
          </a:prstGeom>
          <a:noFill/>
          <a:ln>
            <a:noFill/>
          </a:ln>
        </p:spPr>
        <p:txBody>
          <a:bodyPr spcFirstLastPara="1" wrap="square" lIns="406375" tIns="406375" rIns="406375" bIns="406375" anchor="t" anchorCtr="0">
            <a:spAutoFit/>
          </a:bodyPr>
          <a:lstStyle/>
          <a:p>
            <a:pPr marL="0" marR="0" lvl="0" indent="0" algn="l" rtl="0">
              <a:spcBef>
                <a:spcPts val="0"/>
              </a:spcBef>
              <a:spcAft>
                <a:spcPts val="0"/>
              </a:spcAft>
              <a:buClr>
                <a:srgbClr val="000000"/>
              </a:buClr>
              <a:buFont typeface="Arial"/>
              <a:buNone/>
            </a:pPr>
            <a:r>
              <a:rPr lang="en-US" sz="2987" dirty="0">
                <a:solidFill>
                  <a:schemeClr val="dk1"/>
                </a:solidFill>
                <a:latin typeface="Arial Narrow"/>
                <a:ea typeface="Arial Narrow"/>
                <a:cs typeface="Arial Narrow"/>
                <a:sym typeface="Arial Narrow"/>
              </a:rPr>
              <a:t>Noise functions are a popular tool used to generate “coherent” randomness. Perlin noise, developed by Ken Perlin in 1983, is the most popular of these noise functions [2][3].</a:t>
            </a:r>
          </a:p>
          <a:p>
            <a:pPr marL="0" marR="0" lvl="0" indent="0" algn="l" rtl="0">
              <a:spcBef>
                <a:spcPts val="0"/>
              </a:spcBef>
              <a:spcAft>
                <a:spcPts val="0"/>
              </a:spcAft>
              <a:buClr>
                <a:srgbClr val="000000"/>
              </a:buClr>
              <a:buFont typeface="Arial"/>
              <a:buNone/>
            </a:pPr>
            <a:endParaRPr lang="en-US" sz="2987" dirty="0">
              <a:solidFill>
                <a:schemeClr val="dk1"/>
              </a:solidFill>
              <a:latin typeface="Arial Narrow"/>
              <a:ea typeface="Arial Narrow"/>
              <a:cs typeface="Arial Narrow"/>
              <a:sym typeface="Arial Narrow"/>
            </a:endParaRPr>
          </a:p>
          <a:p>
            <a:pPr marL="0" marR="0" lvl="0" indent="0" algn="l" rtl="0">
              <a:spcBef>
                <a:spcPts val="0"/>
              </a:spcBef>
              <a:spcAft>
                <a:spcPts val="0"/>
              </a:spcAft>
              <a:buClr>
                <a:srgbClr val="000000"/>
              </a:buClr>
              <a:buFont typeface="Arial"/>
              <a:buNone/>
            </a:pPr>
            <a:r>
              <a:rPr lang="en-US" sz="2987" dirty="0">
                <a:solidFill>
                  <a:schemeClr val="dk1"/>
                </a:solidFill>
                <a:latin typeface="Arial Narrow"/>
                <a:ea typeface="Arial Narrow"/>
                <a:cs typeface="Arial Narrow"/>
                <a:sym typeface="Arial Narrow"/>
              </a:rPr>
              <a:t>Noise functions, such as Perlin noise, can be used to randomly generate terrain. This is very handy in procedurally generating realistic looking maps in computer graphics. This is particularly handy in media such as video games. Hand crafting a map takes a lot of time so many games resort to procedural generation to speed up the process[4].</a:t>
            </a:r>
          </a:p>
          <a:p>
            <a:pPr marL="0" marR="0" lvl="0" indent="0" algn="l" rtl="0">
              <a:spcBef>
                <a:spcPts val="0"/>
              </a:spcBef>
              <a:spcAft>
                <a:spcPts val="0"/>
              </a:spcAft>
              <a:buClr>
                <a:srgbClr val="000000"/>
              </a:buClr>
              <a:buFont typeface="Arial"/>
              <a:buNone/>
            </a:pPr>
            <a:endParaRPr lang="en-US" sz="2987" dirty="0">
              <a:solidFill>
                <a:schemeClr val="dk1"/>
              </a:solidFill>
              <a:latin typeface="Arial Narrow"/>
              <a:ea typeface="Arial Narrow"/>
              <a:cs typeface="Arial Narrow"/>
              <a:sym typeface="Arial Narrow"/>
            </a:endParaRPr>
          </a:p>
          <a:p>
            <a:pPr marL="0" marR="0" lvl="0" indent="0" algn="l" rtl="0">
              <a:spcBef>
                <a:spcPts val="0"/>
              </a:spcBef>
              <a:spcAft>
                <a:spcPts val="0"/>
              </a:spcAft>
              <a:buClr>
                <a:srgbClr val="000000"/>
              </a:buClr>
              <a:buFont typeface="Arial"/>
              <a:buNone/>
            </a:pPr>
            <a:r>
              <a:rPr lang="en-US" sz="2987" dirty="0">
                <a:solidFill>
                  <a:schemeClr val="dk1"/>
                </a:solidFill>
                <a:latin typeface="Arial Narrow"/>
                <a:ea typeface="Arial Narrow"/>
                <a:cs typeface="Arial Narrow"/>
                <a:sym typeface="Arial Narrow"/>
              </a:rPr>
              <a:t>The procedural generation of terrain can be done beforehand and imported into the media it is used. This project aims to create a system where terrain is created using Perlin noise and updated live. Specifically in the use of animating water to create waves and updating textures based on noise values.</a:t>
            </a:r>
          </a:p>
          <a:p>
            <a:pPr marL="0" marR="0" lvl="0" indent="0" algn="l" rtl="0">
              <a:spcBef>
                <a:spcPts val="0"/>
              </a:spcBef>
              <a:spcAft>
                <a:spcPts val="0"/>
              </a:spcAft>
              <a:buClr>
                <a:srgbClr val="000000"/>
              </a:buClr>
              <a:buFont typeface="Arial"/>
              <a:buNone/>
            </a:pPr>
            <a:endParaRPr lang="en-US" sz="2987" dirty="0">
              <a:solidFill>
                <a:schemeClr val="dk1"/>
              </a:solidFill>
              <a:latin typeface="Arial Narrow"/>
              <a:ea typeface="Arial Narrow"/>
              <a:cs typeface="Arial Narrow"/>
              <a:sym typeface="Arial Narrow"/>
            </a:endParaRPr>
          </a:p>
          <a:p>
            <a:pPr marL="0" marR="0" lvl="0" indent="0" algn="l" rtl="0">
              <a:spcBef>
                <a:spcPts val="0"/>
              </a:spcBef>
              <a:spcAft>
                <a:spcPts val="0"/>
              </a:spcAft>
              <a:buClr>
                <a:srgbClr val="000000"/>
              </a:buClr>
              <a:buFont typeface="Arial"/>
              <a:buNone/>
            </a:pPr>
            <a:r>
              <a:rPr lang="en-US" sz="2987" dirty="0">
                <a:solidFill>
                  <a:schemeClr val="dk1"/>
                </a:solidFill>
                <a:latin typeface="Arial Narrow"/>
                <a:ea typeface="Arial Narrow"/>
                <a:cs typeface="Arial Narrow"/>
                <a:sym typeface="Arial Narrow"/>
              </a:rPr>
              <a:t>These features can be used live in video games to create modifiable terrain or create convincing terrain with minimal effort.</a:t>
            </a:r>
            <a:r>
              <a:rPr lang="en-US" sz="2990" dirty="0">
                <a:solidFill>
                  <a:schemeClr val="dk1"/>
                </a:solidFill>
                <a:latin typeface="Arial Narrow"/>
                <a:ea typeface="Arial Narrow"/>
                <a:cs typeface="Arial Narrow"/>
                <a:sym typeface="Arial Narrow"/>
              </a:rPr>
              <a:t> The main goal of this project is to be able to animate a portion of a world map, containing variable islands / continents.</a:t>
            </a:r>
            <a:endParaRPr sz="2987" dirty="0">
              <a:solidFill>
                <a:schemeClr val="dk1"/>
              </a:solidFill>
              <a:latin typeface="Arial Narrow"/>
              <a:ea typeface="Arial Narrow"/>
              <a:cs typeface="Arial Narrow"/>
              <a:sym typeface="Arial Narrow"/>
            </a:endParaRPr>
          </a:p>
        </p:txBody>
      </p:sp>
      <p:sp>
        <p:nvSpPr>
          <p:cNvPr id="156" name="Google Shape;156;p1"/>
          <p:cNvSpPr txBox="1"/>
          <p:nvPr/>
        </p:nvSpPr>
        <p:spPr>
          <a:xfrm>
            <a:off x="698501" y="19756039"/>
            <a:ext cx="9969600" cy="5250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Methodology</a:t>
            </a:r>
            <a:endParaRPr/>
          </a:p>
        </p:txBody>
      </p:sp>
      <p:sp>
        <p:nvSpPr>
          <p:cNvPr id="157" name="Google Shape;157;p1"/>
          <p:cNvSpPr txBox="1"/>
          <p:nvPr/>
        </p:nvSpPr>
        <p:spPr>
          <a:xfrm>
            <a:off x="22275801" y="25717293"/>
            <a:ext cx="9982200"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dirty="0">
                <a:solidFill>
                  <a:srgbClr val="F8F8F8"/>
                </a:solidFill>
                <a:latin typeface="Arial Narrow"/>
                <a:ea typeface="Arial Narrow"/>
                <a:cs typeface="Arial Narrow"/>
                <a:sym typeface="Arial Narrow"/>
              </a:rPr>
              <a:t>Analysis and Results</a:t>
            </a:r>
            <a:endParaRPr dirty="0"/>
          </a:p>
        </p:txBody>
      </p:sp>
      <p:sp>
        <p:nvSpPr>
          <p:cNvPr id="158" name="Google Shape;158;p1"/>
          <p:cNvSpPr txBox="1"/>
          <p:nvPr/>
        </p:nvSpPr>
        <p:spPr>
          <a:xfrm>
            <a:off x="33077150" y="5619075"/>
            <a:ext cx="9975900" cy="5250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dirty="0">
                <a:solidFill>
                  <a:srgbClr val="F8F8F8"/>
                </a:solidFill>
                <a:latin typeface="Arial Narrow"/>
                <a:ea typeface="Arial Narrow"/>
                <a:cs typeface="Arial Narrow"/>
                <a:sym typeface="Arial Narrow"/>
              </a:rPr>
              <a:t>Conclusion / Future Work</a:t>
            </a:r>
            <a:endParaRPr dirty="0"/>
          </a:p>
        </p:txBody>
      </p:sp>
      <p:sp>
        <p:nvSpPr>
          <p:cNvPr id="159" name="Google Shape;159;p1"/>
          <p:cNvSpPr txBox="1"/>
          <p:nvPr/>
        </p:nvSpPr>
        <p:spPr>
          <a:xfrm>
            <a:off x="33077153" y="21183595"/>
            <a:ext cx="9975900" cy="5250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Key References</a:t>
            </a:r>
            <a:endParaRPr/>
          </a:p>
        </p:txBody>
      </p:sp>
      <p:sp>
        <p:nvSpPr>
          <p:cNvPr id="160" name="Google Shape;160;p1"/>
          <p:cNvSpPr txBox="1"/>
          <p:nvPr/>
        </p:nvSpPr>
        <p:spPr>
          <a:xfrm>
            <a:off x="33077153" y="26600575"/>
            <a:ext cx="9975849"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Acknowledgements</a:t>
            </a:r>
            <a:endParaRPr/>
          </a:p>
        </p:txBody>
      </p:sp>
      <p:sp>
        <p:nvSpPr>
          <p:cNvPr id="161" name="Google Shape;161;p1"/>
          <p:cNvSpPr txBox="1"/>
          <p:nvPr/>
        </p:nvSpPr>
        <p:spPr>
          <a:xfrm>
            <a:off x="33628524" y="5954254"/>
            <a:ext cx="8873100" cy="11393261"/>
          </a:xfrm>
          <a:prstGeom prst="rect">
            <a:avLst/>
          </a:prstGeom>
          <a:noFill/>
          <a:ln>
            <a:noFill/>
          </a:ln>
        </p:spPr>
        <p:txBody>
          <a:bodyPr spcFirstLastPara="1" wrap="square" lIns="406375" tIns="406375" rIns="406375" bIns="406375" anchor="t" anchorCtr="0">
            <a:spAutoFit/>
          </a:bodyPr>
          <a:lstStyle/>
          <a:p>
            <a:r>
              <a:rPr lang="en-US" sz="2987" b="1" dirty="0">
                <a:solidFill>
                  <a:schemeClr val="dk1"/>
                </a:solidFill>
                <a:latin typeface="Arial Narrow"/>
                <a:ea typeface="Arial Narrow"/>
                <a:cs typeface="Arial Narrow"/>
                <a:sym typeface="Arial Narrow"/>
              </a:rPr>
              <a:t>Conclusion</a:t>
            </a:r>
          </a:p>
          <a:p>
            <a:endParaRPr lang="en-US" sz="2987" b="1" dirty="0">
              <a:solidFill>
                <a:schemeClr val="dk1"/>
              </a:solidFill>
              <a:latin typeface="Arial Narrow"/>
              <a:ea typeface="Arial Narrow"/>
              <a:cs typeface="Arial Narrow"/>
              <a:sym typeface="Arial Narrow"/>
            </a:endParaRPr>
          </a:p>
          <a:p>
            <a:r>
              <a:rPr lang="en-US" sz="2987" dirty="0">
                <a:solidFill>
                  <a:schemeClr val="dk1"/>
                </a:solidFill>
                <a:latin typeface="Arial Narrow"/>
                <a:ea typeface="Arial Narrow"/>
                <a:cs typeface="Arial Narrow"/>
                <a:sym typeface="Arial Narrow"/>
              </a:rPr>
              <a:t>This live generate terrain can be used for quick backdrops in CG media or as terrain in video games. It offers quick, live, world generation that looks live instead of being completely static.</a:t>
            </a:r>
          </a:p>
          <a:p>
            <a:pPr marL="0" marR="0" lvl="0"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r>
              <a:rPr lang="en-US" sz="2987" b="1" dirty="0">
                <a:solidFill>
                  <a:schemeClr val="dk1"/>
                </a:solidFill>
                <a:latin typeface="Arial Narrow"/>
                <a:ea typeface="Arial Narrow"/>
                <a:cs typeface="Arial Narrow"/>
                <a:sym typeface="Arial Narrow"/>
              </a:rPr>
              <a:t>Future Work</a:t>
            </a:r>
            <a:endParaRPr lang="en-US" sz="2987"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2987" dirty="0">
                <a:solidFill>
                  <a:schemeClr val="dk1"/>
                </a:solidFill>
                <a:latin typeface="Arial Narrow"/>
                <a:ea typeface="Arial Narrow"/>
                <a:cs typeface="Arial Narrow"/>
                <a:sym typeface="Arial Narrow"/>
              </a:rPr>
              <a:t>In the future I would like to use a third layer of Perlin noise. This will be used to create “biomes” that designate areas on the world map. This will allow for different regions to be colored in different manners. This will also allow for the parameters to be modified by the biome. For example, a desert biome would have a low amplitude to create sand mounds / dunes. The terrain would be colored sandy-yellow in this region.</a:t>
            </a:r>
          </a:p>
          <a:p>
            <a:pPr marL="0" marR="0" lvl="0"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2987" dirty="0">
                <a:solidFill>
                  <a:schemeClr val="dk1"/>
                </a:solidFill>
                <a:latin typeface="Arial Narrow"/>
                <a:ea typeface="Arial Narrow"/>
                <a:cs typeface="Arial Narrow"/>
                <a:sym typeface="Arial Narrow"/>
              </a:rPr>
              <a:t>Further work would be to make the animated water more realistic. In his blog, Daniel </a:t>
            </a:r>
            <a:r>
              <a:rPr lang="en-US" sz="2987" dirty="0" err="1">
                <a:solidFill>
                  <a:schemeClr val="dk1"/>
                </a:solidFill>
                <a:latin typeface="Arial Narrow"/>
                <a:ea typeface="Arial Narrow"/>
                <a:cs typeface="Arial Narrow"/>
                <a:sym typeface="Arial Narrow"/>
              </a:rPr>
              <a:t>Pokladek</a:t>
            </a:r>
            <a:r>
              <a:rPr lang="en-US" sz="2987" dirty="0">
                <a:solidFill>
                  <a:schemeClr val="dk1"/>
                </a:solidFill>
                <a:latin typeface="Arial Narrow"/>
                <a:ea typeface="Arial Narrow"/>
                <a:cs typeface="Arial Narrow"/>
                <a:sym typeface="Arial Narrow"/>
              </a:rPr>
              <a:t> outlined a method that Perlin noise can be used to create foam in water [1].</a:t>
            </a:r>
          </a:p>
          <a:p>
            <a:pPr marL="0" marR="0" lvl="0" indent="0" algn="l" rtl="0">
              <a:spcBef>
                <a:spcPts val="0"/>
              </a:spcBef>
              <a:spcAft>
                <a:spcPts val="0"/>
              </a:spcAft>
              <a:buNone/>
            </a:pPr>
            <a:endParaRPr sz="2987"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endParaRPr sz="2987" b="0" i="0" u="none" strike="noStrike" cap="none" dirty="0">
              <a:solidFill>
                <a:schemeClr val="dk1"/>
              </a:solidFill>
              <a:latin typeface="Arial Narrow"/>
              <a:ea typeface="Arial Narrow"/>
              <a:cs typeface="Arial Narrow"/>
              <a:sym typeface="Arial Narrow"/>
            </a:endParaRPr>
          </a:p>
        </p:txBody>
      </p:sp>
      <p:graphicFrame>
        <p:nvGraphicFramePr>
          <p:cNvPr id="162" name="Google Shape;162;p1"/>
          <p:cNvGraphicFramePr/>
          <p:nvPr>
            <p:extLst>
              <p:ext uri="{D42A27DB-BD31-4B8C-83A1-F6EECF244321}">
                <p14:modId xmlns:p14="http://schemas.microsoft.com/office/powerpoint/2010/main" val="2858320106"/>
              </p:ext>
            </p:extLst>
          </p:nvPr>
        </p:nvGraphicFramePr>
        <p:xfrm>
          <a:off x="33561866" y="26959563"/>
          <a:ext cx="8873075" cy="5013160"/>
        </p:xfrm>
        <a:graphic>
          <a:graphicData uri="http://schemas.openxmlformats.org/drawingml/2006/table">
            <a:tbl>
              <a:tblPr>
                <a:noFill/>
                <a:tableStyleId>{B8C1DC18-1B2D-4B64-B915-0FAB5C1959CF}</a:tableStyleId>
              </a:tblPr>
              <a:tblGrid>
                <a:gridCol w="4480275">
                  <a:extLst>
                    <a:ext uri="{9D8B030D-6E8A-4147-A177-3AD203B41FA5}">
                      <a16:colId xmlns:a16="http://schemas.microsoft.com/office/drawing/2014/main" val="20000"/>
                    </a:ext>
                  </a:extLst>
                </a:gridCol>
                <a:gridCol w="4392800">
                  <a:extLst>
                    <a:ext uri="{9D8B030D-6E8A-4147-A177-3AD203B41FA5}">
                      <a16:colId xmlns:a16="http://schemas.microsoft.com/office/drawing/2014/main" val="20001"/>
                    </a:ext>
                  </a:extLst>
                </a:gridCol>
              </a:tblGrid>
              <a:tr h="3616950">
                <a:tc gridSpan="2">
                  <a:txBody>
                    <a:bodyPr/>
                    <a:lstStyle/>
                    <a:p>
                      <a:pPr marL="0" marR="0" lvl="0" indent="0" algn="l" rtl="0">
                        <a:spcBef>
                          <a:spcPts val="0"/>
                        </a:spcBef>
                        <a:spcAft>
                          <a:spcPts val="0"/>
                        </a:spcAft>
                        <a:buNone/>
                      </a:pPr>
                      <a:endParaRPr sz="2800" u="none" strike="noStrike" cap="none" dirty="0">
                        <a:latin typeface="+mj-lt"/>
                      </a:endParaRPr>
                    </a:p>
                    <a:p>
                      <a:pPr marL="0" marR="0" lvl="0" indent="0" algn="l" rtl="0">
                        <a:spcBef>
                          <a:spcPts val="0"/>
                        </a:spcBef>
                        <a:spcAft>
                          <a:spcPts val="0"/>
                        </a:spcAft>
                        <a:buNone/>
                      </a:pPr>
                      <a:r>
                        <a:rPr lang="en-US" sz="2800" dirty="0">
                          <a:latin typeface="+mj-lt"/>
                        </a:rPr>
                        <a:t>The project could not be accomplished without the support and guidance of our professor, Kevin Smith.</a:t>
                      </a:r>
                    </a:p>
                    <a:p>
                      <a:pPr marL="0" marR="0" lvl="0" indent="0" algn="l" rtl="0">
                        <a:spcBef>
                          <a:spcPts val="0"/>
                        </a:spcBef>
                        <a:spcAft>
                          <a:spcPts val="0"/>
                        </a:spcAft>
                        <a:buNone/>
                      </a:pPr>
                      <a:endParaRPr lang="en-US" sz="2800" u="none" strike="noStrike" cap="none" dirty="0">
                        <a:solidFill>
                          <a:schemeClr val="dk1"/>
                        </a:solidFill>
                        <a:latin typeface="+mj-lt"/>
                        <a:ea typeface="Arial Narrow"/>
                        <a:cs typeface="Arial Narrow"/>
                        <a:sym typeface="Arial Narrow"/>
                      </a:endParaRPr>
                    </a:p>
                    <a:p>
                      <a:pPr marL="0" marR="0" lvl="0" indent="0" algn="l" rtl="0">
                        <a:spcBef>
                          <a:spcPts val="0"/>
                        </a:spcBef>
                        <a:spcAft>
                          <a:spcPts val="0"/>
                        </a:spcAft>
                        <a:buNone/>
                      </a:pPr>
                      <a:r>
                        <a:rPr lang="en-US" sz="2800" u="none" strike="noStrike" cap="none" dirty="0">
                          <a:solidFill>
                            <a:schemeClr val="dk1"/>
                          </a:solidFill>
                          <a:latin typeface="+mj-lt"/>
                          <a:ea typeface="Arial Narrow"/>
                          <a:cs typeface="Arial Narrow"/>
                          <a:sym typeface="Arial Narrow"/>
                        </a:rPr>
                        <a:t>I would also like the acknowledge my dad and older brother for getting me into computers and gaming. This spawned my love and fascination for computer graphics.</a:t>
                      </a:r>
                      <a:endParaRPr sz="2900" u="none" strike="noStrike" cap="none" dirty="0">
                        <a:solidFill>
                          <a:schemeClr val="dk1"/>
                        </a:solidFill>
                        <a:latin typeface="+mj-lt"/>
                        <a:ea typeface="Arial Narrow"/>
                        <a:cs typeface="Arial Narrow"/>
                        <a:sym typeface="Arial Narrow"/>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111700">
                <a:tc>
                  <a:txBody>
                    <a:bodyPr/>
                    <a:lstStyle/>
                    <a:p>
                      <a:pPr marL="0" marR="0" lvl="0" indent="0" algn="l" rtl="0">
                        <a:lnSpc>
                          <a:spcPct val="100000"/>
                        </a:lnSpc>
                        <a:spcBef>
                          <a:spcPts val="0"/>
                        </a:spcBef>
                        <a:spcAft>
                          <a:spcPts val="0"/>
                        </a:spcAft>
                        <a:buClr>
                          <a:schemeClr val="dk1"/>
                        </a:buClr>
                        <a:buSzPts val="2900"/>
                        <a:buFont typeface="Arial"/>
                        <a:buNone/>
                      </a:pPr>
                      <a:endParaRPr sz="2900" u="none" strike="noStrike" cap="none">
                        <a:solidFill>
                          <a:schemeClr val="dk1"/>
                        </a:solidFill>
                        <a:latin typeface="+mj-lt"/>
                        <a:ea typeface="Arial Narrow"/>
                        <a:cs typeface="Arial Narrow"/>
                        <a:sym typeface="Arial Narrow"/>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900"/>
                        <a:buFont typeface="Arial"/>
                        <a:buNone/>
                      </a:pPr>
                      <a:endParaRPr sz="2900" u="none" strike="noStrike" cap="none" dirty="0">
                        <a:solidFill>
                          <a:schemeClr val="dk1"/>
                        </a:solidFill>
                        <a:latin typeface="+mj-lt"/>
                        <a:ea typeface="Arial Narrow"/>
                        <a:cs typeface="Arial Narrow"/>
                        <a:sym typeface="Arial Narrow"/>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63" name="Google Shape;163;p1"/>
          <p:cNvSpPr txBox="1"/>
          <p:nvPr/>
        </p:nvSpPr>
        <p:spPr>
          <a:xfrm>
            <a:off x="1378375" y="20281127"/>
            <a:ext cx="8873100" cy="7206153"/>
          </a:xfrm>
          <a:prstGeom prst="rect">
            <a:avLst/>
          </a:prstGeom>
          <a:noFill/>
          <a:ln>
            <a:noFill/>
          </a:ln>
        </p:spPr>
        <p:txBody>
          <a:bodyPr spcFirstLastPara="1" wrap="square" lIns="406375" tIns="406375" rIns="406375" bIns="406375" anchor="t" anchorCtr="0">
            <a:spAutoFit/>
          </a:bodyPr>
          <a:lstStyle/>
          <a:p>
            <a:pPr marL="548626" marR="0" lvl="0" indent="-548626" algn="just" rtl="0">
              <a:spcBef>
                <a:spcPts val="0"/>
              </a:spcBef>
              <a:spcAft>
                <a:spcPts val="0"/>
              </a:spcAft>
              <a:buNone/>
            </a:pPr>
            <a:r>
              <a:rPr lang="en-US" sz="2987" b="1" dirty="0">
                <a:solidFill>
                  <a:schemeClr val="dk1"/>
                </a:solidFill>
                <a:latin typeface="Arial Narrow"/>
                <a:sym typeface="Arial Narrow"/>
              </a:rPr>
              <a:t>Open Frameworks</a:t>
            </a:r>
            <a:endParaRPr dirty="0"/>
          </a:p>
          <a:p>
            <a:pPr marL="548626" marR="0" lvl="0" indent="-548626" algn="just" rtl="0">
              <a:spcBef>
                <a:spcPts val="0"/>
              </a:spcBef>
              <a:spcAft>
                <a:spcPts val="0"/>
              </a:spcAft>
              <a:buNone/>
            </a:pPr>
            <a:endParaRPr sz="2987" b="0" i="0" u="none" strike="noStrike" cap="none"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2987" dirty="0">
                <a:solidFill>
                  <a:schemeClr val="dk1"/>
                </a:solidFill>
                <a:latin typeface="Arial Narrow"/>
                <a:ea typeface="Arial Narrow"/>
                <a:cs typeface="Arial Narrow"/>
                <a:sym typeface="Arial Narrow"/>
              </a:rPr>
              <a:t>Open Frameworks, an open-source graphics toolkit, was used to develop this application from scratch. It combines many commonly used graphics and math libraries for ease of use. </a:t>
            </a:r>
            <a:endParaRPr sz="2987" b="0" i="0" u="none" strike="noStrike" cap="none" dirty="0">
              <a:solidFill>
                <a:schemeClr val="dk1"/>
              </a:solidFill>
              <a:latin typeface="Arial Narrow"/>
              <a:ea typeface="Arial Narrow"/>
              <a:cs typeface="Arial Narrow"/>
              <a:sym typeface="Arial Narrow"/>
            </a:endParaRPr>
          </a:p>
          <a:p>
            <a:pPr marL="548626" marR="0" lvl="0" indent="-548626" algn="ctr" rtl="0">
              <a:spcBef>
                <a:spcPts val="0"/>
              </a:spcBef>
              <a:spcAft>
                <a:spcPts val="0"/>
              </a:spcAft>
              <a:buNone/>
            </a:pPr>
            <a:endParaRPr sz="2133" b="0" i="0" u="none" strike="noStrike" cap="none" dirty="0">
              <a:solidFill>
                <a:schemeClr val="dk1"/>
              </a:solidFill>
              <a:latin typeface="Arial Narrow"/>
              <a:ea typeface="Arial Narrow"/>
              <a:cs typeface="Arial Narrow"/>
              <a:sym typeface="Arial Narrow"/>
            </a:endParaRPr>
          </a:p>
          <a:p>
            <a:pPr marL="548626" marR="0" lvl="0" indent="-548626" algn="ctr" rtl="0">
              <a:spcBef>
                <a:spcPts val="0"/>
              </a:spcBef>
              <a:spcAft>
                <a:spcPts val="0"/>
              </a:spcAft>
              <a:buNone/>
            </a:pPr>
            <a:endParaRPr sz="2133" b="0" i="0" u="none" strike="noStrike" cap="none" dirty="0">
              <a:solidFill>
                <a:schemeClr val="dk1"/>
              </a:solidFill>
              <a:latin typeface="Arial Narrow"/>
              <a:ea typeface="Arial Narrow"/>
              <a:cs typeface="Arial Narrow"/>
              <a:sym typeface="Arial Narrow"/>
            </a:endParaRPr>
          </a:p>
          <a:p>
            <a:pPr marL="548626" marR="0" lvl="0" indent="-548626" algn="ctr" rtl="0">
              <a:spcBef>
                <a:spcPts val="0"/>
              </a:spcBef>
              <a:spcAft>
                <a:spcPts val="0"/>
              </a:spcAft>
              <a:buNone/>
            </a:pPr>
            <a:endParaRPr sz="2133" b="0" i="0" u="none" strike="noStrike" cap="none" dirty="0">
              <a:solidFill>
                <a:schemeClr val="dk1"/>
              </a:solidFill>
              <a:latin typeface="Arial Narrow"/>
              <a:ea typeface="Arial Narrow"/>
              <a:cs typeface="Arial Narrow"/>
              <a:sym typeface="Arial Narrow"/>
            </a:endParaRPr>
          </a:p>
          <a:p>
            <a:pPr marL="548626" marR="0" lvl="0" indent="-548626" algn="ctr" rtl="0">
              <a:spcBef>
                <a:spcPts val="0"/>
              </a:spcBef>
              <a:spcAft>
                <a:spcPts val="0"/>
              </a:spcAft>
              <a:buNone/>
            </a:pPr>
            <a:endParaRPr sz="2133" b="0" i="0" u="none" strike="noStrike" cap="none" dirty="0">
              <a:solidFill>
                <a:schemeClr val="dk1"/>
              </a:solidFill>
              <a:latin typeface="Arial Narrow"/>
              <a:ea typeface="Arial Narrow"/>
              <a:cs typeface="Arial Narrow"/>
              <a:sym typeface="Arial Narrow"/>
            </a:endParaRPr>
          </a:p>
          <a:p>
            <a:pPr marL="548626" marR="0" lvl="0" indent="-548626" algn="ctr" rtl="0">
              <a:spcBef>
                <a:spcPts val="0"/>
              </a:spcBef>
              <a:spcAft>
                <a:spcPts val="0"/>
              </a:spcAft>
              <a:buNone/>
            </a:pPr>
            <a:endParaRPr sz="2133" b="0" i="0" u="none" strike="noStrike" cap="none" dirty="0">
              <a:solidFill>
                <a:schemeClr val="dk1"/>
              </a:solidFill>
              <a:latin typeface="Arial Narrow"/>
              <a:ea typeface="Arial Narrow"/>
              <a:cs typeface="Arial Narrow"/>
              <a:sym typeface="Arial Narrow"/>
            </a:endParaRPr>
          </a:p>
          <a:p>
            <a:pPr marL="548626" marR="0" lvl="0" indent="-548626" algn="ctr" rtl="0">
              <a:spcBef>
                <a:spcPts val="0"/>
              </a:spcBef>
              <a:spcAft>
                <a:spcPts val="0"/>
              </a:spcAft>
              <a:buNone/>
            </a:pPr>
            <a:endParaRPr sz="2133" b="0" i="0" u="none" strike="noStrike" cap="none" dirty="0">
              <a:solidFill>
                <a:schemeClr val="dk1"/>
              </a:solidFill>
              <a:latin typeface="Arial Narrow"/>
              <a:ea typeface="Arial Narrow"/>
              <a:cs typeface="Arial Narrow"/>
              <a:sym typeface="Arial Narrow"/>
            </a:endParaRPr>
          </a:p>
          <a:p>
            <a:pPr marL="548626" marR="0" lvl="0" indent="-548626" algn="l" rtl="0">
              <a:spcBef>
                <a:spcPts val="0"/>
              </a:spcBef>
              <a:spcAft>
                <a:spcPts val="0"/>
              </a:spcAft>
              <a:buNone/>
            </a:pPr>
            <a:endParaRPr sz="2133" b="0" i="0" u="none" strike="noStrike" cap="none" dirty="0">
              <a:solidFill>
                <a:schemeClr val="dk1"/>
              </a:solidFill>
              <a:latin typeface="Arial Narrow"/>
              <a:ea typeface="Arial Narrow"/>
              <a:cs typeface="Arial Narrow"/>
              <a:sym typeface="Arial Narrow"/>
            </a:endParaRPr>
          </a:p>
          <a:p>
            <a:pPr marL="548626" marR="0" lvl="0" indent="-548626" algn="just" rtl="0">
              <a:spcBef>
                <a:spcPts val="0"/>
              </a:spcBef>
              <a:spcAft>
                <a:spcPts val="0"/>
              </a:spcAft>
              <a:buNone/>
            </a:pPr>
            <a:endParaRPr sz="2987" b="0" i="0" u="none" strike="noStrike" cap="none" dirty="0">
              <a:solidFill>
                <a:schemeClr val="dk1"/>
              </a:solidFill>
              <a:latin typeface="Arial Narrow"/>
              <a:ea typeface="Arial Narrow"/>
              <a:cs typeface="Arial Narrow"/>
              <a:sym typeface="Arial Narrow"/>
            </a:endParaRPr>
          </a:p>
          <a:p>
            <a:pPr marL="548626" marR="0" lvl="0" indent="-548626" algn="just" rtl="0">
              <a:spcBef>
                <a:spcPts val="0"/>
              </a:spcBef>
              <a:spcAft>
                <a:spcPts val="0"/>
              </a:spcAft>
              <a:buNone/>
            </a:pPr>
            <a:endParaRPr sz="2987" b="0" i="0" u="none" strike="noStrike" cap="none" dirty="0">
              <a:solidFill>
                <a:schemeClr val="dk1"/>
              </a:solidFill>
              <a:latin typeface="Arial Narrow"/>
              <a:ea typeface="Arial Narrow"/>
              <a:cs typeface="Arial Narrow"/>
              <a:sym typeface="Arial Narrow"/>
            </a:endParaRPr>
          </a:p>
          <a:p>
            <a:pPr marL="548626" marR="0" lvl="0" indent="-548626" algn="l" rtl="0">
              <a:spcBef>
                <a:spcPts val="0"/>
              </a:spcBef>
              <a:spcAft>
                <a:spcPts val="0"/>
              </a:spcAft>
              <a:buNone/>
            </a:pPr>
            <a:endParaRPr sz="2667" b="1" i="0" u="none" strike="noStrike" cap="none" dirty="0">
              <a:solidFill>
                <a:schemeClr val="dk1"/>
              </a:solidFill>
              <a:latin typeface="Arial Narrow"/>
              <a:ea typeface="Arial Narrow"/>
              <a:cs typeface="Arial Narrow"/>
              <a:sym typeface="Arial Narrow"/>
            </a:endParaRPr>
          </a:p>
        </p:txBody>
      </p:sp>
      <p:sp>
        <p:nvSpPr>
          <p:cNvPr id="164" name="Google Shape;164;p1"/>
          <p:cNvSpPr txBox="1"/>
          <p:nvPr/>
        </p:nvSpPr>
        <p:spPr>
          <a:xfrm>
            <a:off x="12130250" y="6557126"/>
            <a:ext cx="8873100" cy="4253871"/>
          </a:xfrm>
          <a:prstGeom prst="rect">
            <a:avLst/>
          </a:prstGeom>
          <a:noFill/>
          <a:ln>
            <a:noFill/>
          </a:ln>
        </p:spPr>
        <p:txBody>
          <a:bodyPr spcFirstLastPara="1" wrap="square" lIns="406375" tIns="406375" rIns="406375" bIns="406375" anchor="t" anchorCtr="0">
            <a:spAutoFit/>
          </a:bodyPr>
          <a:lstStyle/>
          <a:p>
            <a:pPr marL="548626" lvl="0" indent="-548626" algn="just" rtl="0">
              <a:spcBef>
                <a:spcPts val="0"/>
              </a:spcBef>
              <a:spcAft>
                <a:spcPts val="0"/>
              </a:spcAft>
              <a:buClr>
                <a:schemeClr val="dk1"/>
              </a:buClr>
              <a:buFont typeface="Arial"/>
              <a:buNone/>
            </a:pPr>
            <a:r>
              <a:rPr lang="en-US" sz="2987" b="1" dirty="0">
                <a:solidFill>
                  <a:schemeClr val="dk1"/>
                </a:solidFill>
                <a:latin typeface="Arial Narrow"/>
                <a:ea typeface="Arial Narrow"/>
                <a:cs typeface="Arial Narrow"/>
                <a:sym typeface="Arial Narrow"/>
              </a:rPr>
              <a:t>Procedurally Generating Terrain (and Water)</a:t>
            </a:r>
            <a:endParaRPr sz="2987"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endParaRPr sz="2987"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2987" dirty="0">
                <a:solidFill>
                  <a:schemeClr val="dk1"/>
                </a:solidFill>
                <a:latin typeface="Arial Narrow"/>
                <a:ea typeface="Arial Narrow"/>
                <a:cs typeface="Arial Narrow"/>
                <a:sym typeface="Arial Narrow"/>
              </a:rPr>
              <a:t>To procedurally generate terrain using noise, we must first create a canvas. We start by implementing a simple 2D mesh in open frameworks and inputting (x, z) values into the noise function. The output is then fed into the y component of the mesh.</a:t>
            </a:r>
            <a:endParaRPr sz="2987"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endParaRPr dirty="0"/>
          </a:p>
        </p:txBody>
      </p:sp>
      <p:sp>
        <p:nvSpPr>
          <p:cNvPr id="165" name="Google Shape;165;p1"/>
          <p:cNvSpPr txBox="1"/>
          <p:nvPr/>
        </p:nvSpPr>
        <p:spPr>
          <a:xfrm>
            <a:off x="1131147" y="28749947"/>
            <a:ext cx="8873067" cy="2659395"/>
          </a:xfrm>
          <a:prstGeom prst="rect">
            <a:avLst/>
          </a:prstGeom>
          <a:noFill/>
          <a:ln>
            <a:noFill/>
          </a:ln>
        </p:spPr>
        <p:txBody>
          <a:bodyPr spcFirstLastPara="1" wrap="square" lIns="406375" tIns="406375" rIns="406375" bIns="406375" anchor="t" anchorCtr="0">
            <a:spAutoFit/>
          </a:bodyPr>
          <a:lstStyle/>
          <a:p>
            <a:pPr marL="0" marR="0" lvl="0" indent="0" algn="l" rtl="0">
              <a:spcBef>
                <a:spcPts val="0"/>
              </a:spcBef>
              <a:spcAft>
                <a:spcPts val="0"/>
              </a:spcAft>
              <a:buNone/>
            </a:pPr>
            <a:r>
              <a:rPr lang="en-US" sz="2987" dirty="0">
                <a:solidFill>
                  <a:schemeClr val="dk1"/>
                </a:solidFill>
                <a:latin typeface="Arial Narrow"/>
                <a:ea typeface="Arial Narrow"/>
                <a:cs typeface="Arial Narrow"/>
                <a:sym typeface="Arial Narrow"/>
              </a:rPr>
              <a:t>Open Frameworks has built in support with Visual Studio and C++. This fosters a simple, clean environment to develop the project. Some special features include a built-in compiler, debugger, and autofill text for library functions.</a:t>
            </a:r>
          </a:p>
        </p:txBody>
      </p:sp>
      <p:sp>
        <p:nvSpPr>
          <p:cNvPr id="166" name="Google Shape;166;p1"/>
          <p:cNvSpPr txBox="1"/>
          <p:nvPr/>
        </p:nvSpPr>
        <p:spPr>
          <a:xfrm>
            <a:off x="11510433" y="5651887"/>
            <a:ext cx="9965267"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spcBef>
                <a:spcPts val="0"/>
              </a:spcBef>
              <a:spcAft>
                <a:spcPts val="0"/>
              </a:spcAft>
              <a:buNone/>
            </a:pPr>
            <a:r>
              <a:rPr lang="en-US" sz="2880" b="1" i="0" u="none" strike="noStrike" cap="none">
                <a:solidFill>
                  <a:srgbClr val="F8F8F8"/>
                </a:solidFill>
                <a:latin typeface="Arial Narrow"/>
                <a:ea typeface="Arial Narrow"/>
                <a:cs typeface="Arial Narrow"/>
                <a:sym typeface="Arial Narrow"/>
              </a:rPr>
              <a:t>Methodology</a:t>
            </a:r>
            <a:endParaRPr/>
          </a:p>
        </p:txBody>
      </p:sp>
      <p:sp>
        <p:nvSpPr>
          <p:cNvPr id="167" name="Google Shape;167;p1"/>
          <p:cNvSpPr txBox="1"/>
          <p:nvPr/>
        </p:nvSpPr>
        <p:spPr>
          <a:xfrm>
            <a:off x="12073450" y="17197085"/>
            <a:ext cx="8839200" cy="14801960"/>
          </a:xfrm>
          <a:prstGeom prst="rect">
            <a:avLst/>
          </a:prstGeom>
          <a:noFill/>
          <a:ln>
            <a:noFill/>
          </a:ln>
        </p:spPr>
        <p:txBody>
          <a:bodyPr spcFirstLastPara="1" wrap="square" lIns="91425" tIns="45700" rIns="91425" bIns="45700" anchor="t" anchorCtr="0">
            <a:spAutoFit/>
          </a:bodyPr>
          <a:lstStyle/>
          <a:p>
            <a:pPr marL="406390" marR="0" lvl="2" indent="0" algn="l" rtl="0">
              <a:spcBef>
                <a:spcPts val="0"/>
              </a:spcBef>
              <a:spcAft>
                <a:spcPts val="0"/>
              </a:spcAft>
              <a:buNone/>
            </a:pPr>
            <a:r>
              <a:rPr lang="en-US" sz="2987" dirty="0">
                <a:solidFill>
                  <a:schemeClr val="dk1"/>
                </a:solidFill>
                <a:latin typeface="Arial Narrow"/>
                <a:ea typeface="Arial Narrow"/>
                <a:cs typeface="Arial Narrow"/>
                <a:sym typeface="Arial Narrow"/>
              </a:rPr>
              <a:t>From there we hook up several GUI sliders to control the parameters of the noise function. This allows us to update our terrain live within our simulation.</a:t>
            </a:r>
          </a:p>
          <a:p>
            <a:pPr marL="406390"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406390" marR="0" lvl="2" indent="0" algn="l" rtl="0">
              <a:spcBef>
                <a:spcPts val="0"/>
              </a:spcBef>
              <a:spcAft>
                <a:spcPts val="0"/>
              </a:spcAft>
              <a:buNone/>
            </a:pPr>
            <a:r>
              <a:rPr lang="en-US" sz="2987" dirty="0">
                <a:solidFill>
                  <a:schemeClr val="dk1"/>
                </a:solidFill>
                <a:latin typeface="Arial Narrow"/>
                <a:ea typeface="Arial Narrow"/>
                <a:cs typeface="Arial Narrow"/>
                <a:sym typeface="Arial Narrow"/>
              </a:rPr>
              <a:t>Now that we have terrain generation done, we can look to create an identical system to generate water. We create a second mesh layer for water generation and define many similar parameters as the terrain mesh. The two meshes initially overlap in an awkward manner.</a:t>
            </a:r>
          </a:p>
          <a:p>
            <a:pPr marL="406390"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406390"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406390"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406390"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406390"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406390"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406390"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406390"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406390" marR="0" lvl="2" indent="0" algn="l" rtl="0">
              <a:spcBef>
                <a:spcPts val="0"/>
              </a:spcBef>
              <a:spcAft>
                <a:spcPts val="0"/>
              </a:spcAft>
              <a:buNone/>
            </a:pPr>
            <a:endParaRPr sz="2987" dirty="0">
              <a:solidFill>
                <a:schemeClr val="dk1"/>
              </a:solidFill>
              <a:latin typeface="Arial Narrow"/>
              <a:ea typeface="Arial Narrow"/>
              <a:cs typeface="Arial Narrow"/>
              <a:sym typeface="Arial Narrow"/>
            </a:endParaRPr>
          </a:p>
          <a:p>
            <a:pPr marL="0"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0"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0"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0"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0"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0"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406389" marR="0" lvl="2" indent="0" algn="l" rtl="0">
              <a:spcBef>
                <a:spcPts val="0"/>
              </a:spcBef>
              <a:spcAft>
                <a:spcPts val="0"/>
              </a:spcAft>
              <a:buNone/>
            </a:pPr>
            <a:endParaRPr lang="en-US" sz="2987" b="1" dirty="0">
              <a:solidFill>
                <a:schemeClr val="dk1"/>
              </a:solidFill>
              <a:latin typeface="Arial Narrow"/>
              <a:ea typeface="Arial Narrow"/>
              <a:cs typeface="Arial Narrow"/>
              <a:sym typeface="Arial Narrow"/>
            </a:endParaRPr>
          </a:p>
          <a:p>
            <a:pPr marL="406389" marR="0" lvl="2" indent="0" algn="l" rtl="0">
              <a:spcBef>
                <a:spcPts val="0"/>
              </a:spcBef>
              <a:spcAft>
                <a:spcPts val="0"/>
              </a:spcAft>
              <a:buNone/>
            </a:pPr>
            <a:r>
              <a:rPr lang="en-US" sz="2987" b="1" dirty="0">
                <a:solidFill>
                  <a:schemeClr val="dk1"/>
                </a:solidFill>
                <a:latin typeface="Arial Narrow"/>
                <a:ea typeface="Arial Narrow"/>
                <a:cs typeface="Arial Narrow"/>
                <a:sym typeface="Arial Narrow"/>
              </a:rPr>
              <a:t>Animation &amp; Live Terrain Coloring</a:t>
            </a:r>
            <a:endParaRPr sz="2987" b="1" dirty="0">
              <a:solidFill>
                <a:schemeClr val="dk1"/>
              </a:solidFill>
              <a:latin typeface="Arial Narrow"/>
              <a:ea typeface="Arial Narrow"/>
              <a:cs typeface="Arial Narrow"/>
              <a:sym typeface="Arial Narrow"/>
            </a:endParaRPr>
          </a:p>
          <a:p>
            <a:pPr marL="406390" marR="0" lvl="2" indent="0" algn="l" rtl="0">
              <a:spcBef>
                <a:spcPts val="0"/>
              </a:spcBef>
              <a:spcAft>
                <a:spcPts val="0"/>
              </a:spcAft>
              <a:buNone/>
            </a:pPr>
            <a:endParaRPr sz="2987" b="1" dirty="0">
              <a:solidFill>
                <a:schemeClr val="dk1"/>
              </a:solidFill>
              <a:latin typeface="Arial Narrow"/>
              <a:ea typeface="Arial Narrow"/>
              <a:cs typeface="Arial Narrow"/>
              <a:sym typeface="Arial Narrow"/>
            </a:endParaRPr>
          </a:p>
          <a:p>
            <a:pPr marL="406389" marR="0" lvl="2" indent="0" algn="l" rtl="0">
              <a:spcBef>
                <a:spcPts val="0"/>
              </a:spcBef>
              <a:spcAft>
                <a:spcPts val="0"/>
              </a:spcAft>
              <a:buNone/>
            </a:pPr>
            <a:r>
              <a:rPr lang="en-US" sz="2987" dirty="0">
                <a:solidFill>
                  <a:schemeClr val="dk1"/>
                </a:solidFill>
                <a:latin typeface="Arial Narrow"/>
                <a:ea typeface="Arial Narrow"/>
                <a:cs typeface="Arial Narrow"/>
                <a:sym typeface="Arial Narrow"/>
              </a:rPr>
              <a:t>Now that our two meshes are setup, we fine tune their parameters. From there we implement animation and terrain coloring.</a:t>
            </a:r>
          </a:p>
          <a:p>
            <a:pPr marL="406389"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p:txBody>
      </p:sp>
      <p:sp>
        <p:nvSpPr>
          <p:cNvPr id="168" name="Google Shape;168;p1"/>
          <p:cNvSpPr/>
          <p:nvPr/>
        </p:nvSpPr>
        <p:spPr>
          <a:xfrm>
            <a:off x="294218" y="674666"/>
            <a:ext cx="10373784" cy="1854635"/>
          </a:xfrm>
          <a:prstGeom prst="rect">
            <a:avLst/>
          </a:prstGeom>
          <a:noFill/>
          <a:ln>
            <a:noFill/>
          </a:ln>
        </p:spPr>
        <p:txBody>
          <a:bodyPr spcFirstLastPara="1" wrap="square" lIns="81100" tIns="40525" rIns="81100" bIns="40525" anchor="t" anchorCtr="0">
            <a:spAutoFit/>
          </a:bodyPr>
          <a:lstStyle/>
          <a:p>
            <a:pPr marL="0" marR="0" lvl="0" indent="0" algn="ctr" rtl="0">
              <a:spcBef>
                <a:spcPts val="0"/>
              </a:spcBef>
              <a:spcAft>
                <a:spcPts val="0"/>
              </a:spcAft>
              <a:buNone/>
            </a:pPr>
            <a:r>
              <a:rPr lang="en-US" sz="5760" b="1" dirty="0">
                <a:solidFill>
                  <a:srgbClr val="FFFFFF"/>
                </a:solidFill>
                <a:latin typeface="Arial"/>
                <a:ea typeface="Arial"/>
                <a:cs typeface="Arial"/>
                <a:sym typeface="Arial"/>
              </a:rPr>
              <a:t>Computer </a:t>
            </a:r>
            <a:r>
              <a:rPr lang="en-US" sz="5760" b="1" dirty="0">
                <a:solidFill>
                  <a:srgbClr val="FFFFFF"/>
                </a:solidFill>
              </a:rPr>
              <a:t>Science</a:t>
            </a:r>
            <a:r>
              <a:rPr lang="en-US" sz="5760" b="1" dirty="0">
                <a:solidFill>
                  <a:srgbClr val="FFFFFF"/>
                </a:solidFill>
                <a:latin typeface="Arial"/>
                <a:ea typeface="Arial"/>
                <a:cs typeface="Arial"/>
                <a:sym typeface="Arial"/>
              </a:rPr>
              <a:t> Department</a:t>
            </a:r>
            <a:endParaRPr dirty="0"/>
          </a:p>
        </p:txBody>
      </p:sp>
      <p:sp>
        <p:nvSpPr>
          <p:cNvPr id="169" name="Google Shape;169;p1"/>
          <p:cNvSpPr/>
          <p:nvPr/>
        </p:nvSpPr>
        <p:spPr>
          <a:xfrm>
            <a:off x="33077150" y="674666"/>
            <a:ext cx="9975849" cy="1189837"/>
          </a:xfrm>
          <a:prstGeom prst="rect">
            <a:avLst/>
          </a:prstGeom>
          <a:noFill/>
          <a:ln>
            <a:noFill/>
          </a:ln>
        </p:spPr>
        <p:txBody>
          <a:bodyPr spcFirstLastPara="1" wrap="square" lIns="81100" tIns="40525" rIns="81100" bIns="40525" anchor="t" anchorCtr="0">
            <a:spAutoFit/>
          </a:bodyPr>
          <a:lstStyle/>
          <a:p>
            <a:pPr marL="0" marR="0" lvl="0" indent="0" algn="l" rtl="0">
              <a:spcBef>
                <a:spcPts val="0"/>
              </a:spcBef>
              <a:spcAft>
                <a:spcPts val="0"/>
              </a:spcAft>
              <a:buNone/>
            </a:pPr>
            <a:r>
              <a:rPr lang="en-US" sz="3600" b="1" dirty="0">
                <a:solidFill>
                  <a:srgbClr val="FFFFFF"/>
                </a:solidFill>
              </a:rPr>
              <a:t>Martin Bojinov</a:t>
            </a:r>
            <a:endParaRPr dirty="0"/>
          </a:p>
          <a:p>
            <a:pPr marL="0" marR="0" lvl="0" indent="0" algn="ctr" rtl="0">
              <a:spcBef>
                <a:spcPts val="0"/>
              </a:spcBef>
              <a:spcAft>
                <a:spcPts val="0"/>
              </a:spcAft>
              <a:buNone/>
            </a:pPr>
            <a:endParaRPr sz="3600" b="1" dirty="0">
              <a:solidFill>
                <a:srgbClr val="FFFFFF"/>
              </a:solidFill>
              <a:latin typeface="Arial"/>
              <a:ea typeface="Arial"/>
              <a:cs typeface="Arial"/>
              <a:sym typeface="Arial"/>
            </a:endParaRPr>
          </a:p>
        </p:txBody>
      </p:sp>
      <p:pic>
        <p:nvPicPr>
          <p:cNvPr id="170" name="Google Shape;170;p1"/>
          <p:cNvPicPr preferRelativeResize="0"/>
          <p:nvPr/>
        </p:nvPicPr>
        <p:blipFill rotWithShape="1">
          <a:blip r:embed="rId3">
            <a:alphaModFix/>
          </a:blip>
          <a:srcRect/>
          <a:stretch/>
        </p:blipFill>
        <p:spPr>
          <a:xfrm>
            <a:off x="4357040" y="2608906"/>
            <a:ext cx="1600351" cy="1965631"/>
          </a:xfrm>
          <a:prstGeom prst="rect">
            <a:avLst/>
          </a:prstGeom>
          <a:noFill/>
          <a:ln>
            <a:noFill/>
          </a:ln>
        </p:spPr>
      </p:pic>
      <p:sp>
        <p:nvSpPr>
          <p:cNvPr id="174" name="Google Shape;174;p1"/>
          <p:cNvSpPr txBox="1"/>
          <p:nvPr/>
        </p:nvSpPr>
        <p:spPr>
          <a:xfrm>
            <a:off x="22842200" y="14198745"/>
            <a:ext cx="8873100" cy="5028300"/>
          </a:xfrm>
          <a:prstGeom prst="rect">
            <a:avLst/>
          </a:prstGeom>
          <a:noFill/>
          <a:ln>
            <a:noFill/>
          </a:ln>
        </p:spPr>
        <p:txBody>
          <a:bodyPr spcFirstLastPara="1" wrap="square" lIns="406375" tIns="406375" rIns="406375" bIns="406375" anchor="t" anchorCtr="0">
            <a:noAutofit/>
          </a:bodyPr>
          <a:lstStyle/>
          <a:p>
            <a:pPr marL="0" marR="0" lvl="0" indent="0" algn="l" rtl="0">
              <a:spcBef>
                <a:spcPts val="0"/>
              </a:spcBef>
              <a:spcAft>
                <a:spcPts val="0"/>
              </a:spcAft>
              <a:buNone/>
            </a:pPr>
            <a:r>
              <a:rPr lang="en-US" sz="2987" dirty="0">
                <a:solidFill>
                  <a:schemeClr val="dk1"/>
                </a:solidFill>
                <a:latin typeface="Arial Narrow"/>
                <a:ea typeface="Arial Narrow"/>
                <a:cs typeface="Arial Narrow"/>
                <a:sym typeface="Arial Narrow"/>
              </a:rPr>
              <a:t>Animation is then set up by adding a “time” value to the x and z components passed into the noise function. By making time positive or negative, we can change the direction that the ocean waves move.</a:t>
            </a:r>
          </a:p>
          <a:p>
            <a:pPr marL="0" marR="0" lvl="0"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US" sz="2987" dirty="0">
                <a:solidFill>
                  <a:schemeClr val="dk1"/>
                </a:solidFill>
                <a:latin typeface="Arial Narrow"/>
                <a:ea typeface="Arial Narrow"/>
                <a:cs typeface="Arial Narrow"/>
                <a:sym typeface="Arial Narrow"/>
              </a:rPr>
              <a:t>Combining all these features into the two meshes we get a procedurally generated terrain that can be updated live with parameters. The water is animated live, and the textures of the terrain update based on noise function parameters.</a:t>
            </a:r>
          </a:p>
        </p:txBody>
      </p:sp>
      <p:sp>
        <p:nvSpPr>
          <p:cNvPr id="175" name="Google Shape;175;p1"/>
          <p:cNvSpPr txBox="1"/>
          <p:nvPr/>
        </p:nvSpPr>
        <p:spPr>
          <a:xfrm>
            <a:off x="22653430" y="26600575"/>
            <a:ext cx="8839200" cy="4728650"/>
          </a:xfrm>
          <a:prstGeom prst="rect">
            <a:avLst/>
          </a:prstGeom>
          <a:noFill/>
          <a:ln>
            <a:noFill/>
          </a:ln>
        </p:spPr>
        <p:txBody>
          <a:bodyPr spcFirstLastPara="1" wrap="square" lIns="91425" tIns="45700" rIns="91425" bIns="45700" anchor="t" anchorCtr="0">
            <a:noAutofit/>
          </a:bodyPr>
          <a:lstStyle/>
          <a:p>
            <a:pPr marL="406389" marR="0" lvl="2" indent="0" algn="l" rtl="0">
              <a:spcBef>
                <a:spcPts val="0"/>
              </a:spcBef>
              <a:spcAft>
                <a:spcPts val="0"/>
              </a:spcAft>
              <a:buNone/>
            </a:pPr>
            <a:r>
              <a:rPr lang="en-US" sz="2987" dirty="0">
                <a:solidFill>
                  <a:schemeClr val="dk1"/>
                </a:solidFill>
                <a:latin typeface="Arial Narrow"/>
                <a:ea typeface="Arial Narrow"/>
                <a:cs typeface="Arial Narrow"/>
                <a:sym typeface="Arial Narrow"/>
              </a:rPr>
              <a:t>The main parameters for the noise function of each mesh are amplitude, frequency(x), and frequency(z). This affects how high the terrain or water is, and how many waves / mounds there are in the x and z component, respectively.</a:t>
            </a:r>
          </a:p>
          <a:p>
            <a:pPr marL="406389" marR="0" lvl="2" indent="0" algn="l" rtl="0">
              <a:spcBef>
                <a:spcPts val="0"/>
              </a:spcBef>
              <a:spcAft>
                <a:spcPts val="0"/>
              </a:spcAft>
              <a:buNone/>
            </a:pPr>
            <a:endParaRPr lang="en-US" sz="2987" dirty="0">
              <a:solidFill>
                <a:schemeClr val="dk1"/>
              </a:solidFill>
              <a:latin typeface="Arial Narrow"/>
              <a:ea typeface="Arial Narrow"/>
              <a:cs typeface="Arial Narrow"/>
              <a:sym typeface="Arial Narrow"/>
            </a:endParaRPr>
          </a:p>
          <a:p>
            <a:pPr marL="406389" marR="0" lvl="2" indent="0" algn="l" rtl="0">
              <a:spcBef>
                <a:spcPts val="0"/>
              </a:spcBef>
              <a:spcAft>
                <a:spcPts val="0"/>
              </a:spcAft>
              <a:buNone/>
            </a:pPr>
            <a:r>
              <a:rPr lang="en-US" sz="2987" dirty="0">
                <a:solidFill>
                  <a:schemeClr val="dk1"/>
                </a:solidFill>
                <a:latin typeface="Arial Narrow"/>
                <a:ea typeface="Arial Narrow"/>
                <a:cs typeface="Arial Narrow"/>
                <a:sym typeface="Arial Narrow"/>
              </a:rPr>
              <a:t>The time parameters of the water mesh affect how fast the waves animate and in which direction. The wave’s height can also be adjusted to simulate how tides raise and lower during the day.</a:t>
            </a:r>
          </a:p>
          <a:p>
            <a:pPr marL="406389" marR="0" lvl="2" indent="0" algn="l" rtl="0">
              <a:spcBef>
                <a:spcPts val="0"/>
              </a:spcBef>
              <a:spcAft>
                <a:spcPts val="0"/>
              </a:spcAft>
              <a:buNone/>
            </a:pPr>
            <a:endParaRPr lang="en-US" sz="2987" dirty="0">
              <a:solidFill>
                <a:schemeClr val="dk1"/>
              </a:solidFill>
              <a:latin typeface="Arial Narrow"/>
              <a:sym typeface="Arial Narrow"/>
            </a:endParaRPr>
          </a:p>
          <a:p>
            <a:pPr marL="406389" marR="0" lvl="2" indent="0" algn="l" rtl="0">
              <a:spcBef>
                <a:spcPts val="0"/>
              </a:spcBef>
              <a:spcAft>
                <a:spcPts val="0"/>
              </a:spcAft>
              <a:buNone/>
            </a:pPr>
            <a:endParaRPr dirty="0"/>
          </a:p>
          <a:p>
            <a:pPr marL="406389" marR="0" lvl="2" indent="0" algn="l" rtl="0">
              <a:spcBef>
                <a:spcPts val="0"/>
              </a:spcBef>
              <a:spcAft>
                <a:spcPts val="0"/>
              </a:spcAft>
              <a:buNone/>
            </a:pPr>
            <a:endParaRPr sz="2987" b="0" i="0" u="none" strike="noStrike" cap="none" dirty="0">
              <a:solidFill>
                <a:schemeClr val="dk1"/>
              </a:solidFill>
              <a:latin typeface="Arial Narrow"/>
              <a:ea typeface="Arial Narrow"/>
              <a:cs typeface="Arial Narrow"/>
              <a:sym typeface="Arial Narrow"/>
            </a:endParaRPr>
          </a:p>
        </p:txBody>
      </p:sp>
      <p:pic>
        <p:nvPicPr>
          <p:cNvPr id="3" name="Picture 2" descr="A computer screen shot of a blue and white object&#10;&#10;Description automatically generated">
            <a:extLst>
              <a:ext uri="{FF2B5EF4-FFF2-40B4-BE49-F238E27FC236}">
                <a16:creationId xmlns:a16="http://schemas.microsoft.com/office/drawing/2014/main" id="{C1E4298F-E230-A42C-6C26-A2A51083840E}"/>
              </a:ext>
            </a:extLst>
          </p:cNvPr>
          <p:cNvPicPr>
            <a:picLocks noChangeAspect="1"/>
          </p:cNvPicPr>
          <p:nvPr/>
        </p:nvPicPr>
        <p:blipFill>
          <a:blip r:embed="rId4"/>
          <a:stretch>
            <a:fillRect/>
          </a:stretch>
        </p:blipFill>
        <p:spPr>
          <a:xfrm>
            <a:off x="987200" y="23712050"/>
            <a:ext cx="9392102" cy="5060674"/>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89196E41-A02B-48FB-DE20-4078D5E7E08D}"/>
              </a:ext>
            </a:extLst>
          </p:cNvPr>
          <p:cNvPicPr>
            <a:picLocks noChangeAspect="1"/>
          </p:cNvPicPr>
          <p:nvPr/>
        </p:nvPicPr>
        <p:blipFill>
          <a:blip r:embed="rId5"/>
          <a:stretch>
            <a:fillRect/>
          </a:stretch>
        </p:blipFill>
        <p:spPr>
          <a:xfrm>
            <a:off x="12299605" y="10506322"/>
            <a:ext cx="8386922" cy="6511227"/>
          </a:xfrm>
          <a:prstGeom prst="rect">
            <a:avLst/>
          </a:prstGeom>
        </p:spPr>
      </p:pic>
      <p:pic>
        <p:nvPicPr>
          <p:cNvPr id="7" name="Picture 6" descr="A screenshot of a computer generated image&#10;&#10;Description automatically generated">
            <a:extLst>
              <a:ext uri="{FF2B5EF4-FFF2-40B4-BE49-F238E27FC236}">
                <a16:creationId xmlns:a16="http://schemas.microsoft.com/office/drawing/2014/main" id="{274705EF-C145-90BB-C0BB-973CED2908D0}"/>
              </a:ext>
            </a:extLst>
          </p:cNvPr>
          <p:cNvPicPr>
            <a:picLocks noChangeAspect="1"/>
          </p:cNvPicPr>
          <p:nvPr/>
        </p:nvPicPr>
        <p:blipFill>
          <a:blip r:embed="rId6"/>
          <a:stretch>
            <a:fillRect/>
          </a:stretch>
        </p:blipFill>
        <p:spPr>
          <a:xfrm>
            <a:off x="12143538" y="21446095"/>
            <a:ext cx="8699023" cy="6735283"/>
          </a:xfrm>
          <a:prstGeom prst="rect">
            <a:avLst/>
          </a:prstGeom>
        </p:spPr>
      </p:pic>
      <p:pic>
        <p:nvPicPr>
          <p:cNvPr id="11" name="Picture 10" descr="A blue and black square&#10;&#10;Description automatically generated">
            <a:extLst>
              <a:ext uri="{FF2B5EF4-FFF2-40B4-BE49-F238E27FC236}">
                <a16:creationId xmlns:a16="http://schemas.microsoft.com/office/drawing/2014/main" id="{FF02AA37-2D1E-FA43-C5AB-5845B384EE36}"/>
              </a:ext>
            </a:extLst>
          </p:cNvPr>
          <p:cNvPicPr>
            <a:picLocks noChangeAspect="1"/>
          </p:cNvPicPr>
          <p:nvPr/>
        </p:nvPicPr>
        <p:blipFill>
          <a:blip r:embed="rId7"/>
          <a:stretch>
            <a:fillRect/>
          </a:stretch>
        </p:blipFill>
        <p:spPr>
          <a:xfrm>
            <a:off x="23325969" y="8830664"/>
            <a:ext cx="7690731" cy="5368081"/>
          </a:xfrm>
          <a:prstGeom prst="rect">
            <a:avLst/>
          </a:prstGeom>
        </p:spPr>
      </p:pic>
      <p:pic>
        <p:nvPicPr>
          <p:cNvPr id="13" name="Picture 12" descr="A screenshot of a computer graphics software&#10;&#10;Description automatically generated">
            <a:extLst>
              <a:ext uri="{FF2B5EF4-FFF2-40B4-BE49-F238E27FC236}">
                <a16:creationId xmlns:a16="http://schemas.microsoft.com/office/drawing/2014/main" id="{0C0D2AC8-5020-82BF-2795-0B0E26D3BEA6}"/>
              </a:ext>
            </a:extLst>
          </p:cNvPr>
          <p:cNvPicPr>
            <a:picLocks noChangeAspect="1"/>
          </p:cNvPicPr>
          <p:nvPr/>
        </p:nvPicPr>
        <p:blipFill>
          <a:blip r:embed="rId8"/>
          <a:stretch>
            <a:fillRect/>
          </a:stretch>
        </p:blipFill>
        <p:spPr>
          <a:xfrm>
            <a:off x="23052094" y="19426817"/>
            <a:ext cx="8238479" cy="5743125"/>
          </a:xfrm>
          <a:prstGeom prst="rect">
            <a:avLst/>
          </a:prstGeom>
        </p:spPr>
      </p:pic>
      <p:sp>
        <p:nvSpPr>
          <p:cNvPr id="14" name="Google Shape;174;p1">
            <a:extLst>
              <a:ext uri="{FF2B5EF4-FFF2-40B4-BE49-F238E27FC236}">
                <a16:creationId xmlns:a16="http://schemas.microsoft.com/office/drawing/2014/main" id="{E7ED36C2-E0DC-119B-2E29-1E4C70DD0DE6}"/>
              </a:ext>
            </a:extLst>
          </p:cNvPr>
          <p:cNvSpPr txBox="1"/>
          <p:nvPr/>
        </p:nvSpPr>
        <p:spPr>
          <a:xfrm>
            <a:off x="22734785" y="5478022"/>
            <a:ext cx="8873100" cy="5028300"/>
          </a:xfrm>
          <a:prstGeom prst="rect">
            <a:avLst/>
          </a:prstGeom>
          <a:noFill/>
          <a:ln>
            <a:noFill/>
          </a:ln>
        </p:spPr>
        <p:txBody>
          <a:bodyPr spcFirstLastPara="1" wrap="square" lIns="406375" tIns="406375" rIns="406375" bIns="406375" anchor="t" anchorCtr="0">
            <a:noAutofit/>
          </a:bodyPr>
          <a:lstStyle/>
          <a:p>
            <a:pPr marL="406389" marR="0" lvl="2" indent="0" algn="l" rtl="0">
              <a:spcBef>
                <a:spcPts val="0"/>
              </a:spcBef>
              <a:spcAft>
                <a:spcPts val="0"/>
              </a:spcAft>
              <a:buNone/>
            </a:pPr>
            <a:r>
              <a:rPr lang="en-US" sz="2987" dirty="0">
                <a:solidFill>
                  <a:schemeClr val="dk1"/>
                </a:solidFill>
                <a:latin typeface="Arial Narrow"/>
                <a:ea typeface="Arial Narrow"/>
                <a:cs typeface="Arial Narrow"/>
                <a:sym typeface="Arial Narrow"/>
              </a:rPr>
              <a:t>Terrain coloring is the first to be implemented by modifying the color value of each vertex on the mesh based on its y value (which we got as an output from the noise function). This allows us to dynamically color the mesh based on the parameters passed to the noise function.</a:t>
            </a:r>
          </a:p>
        </p:txBody>
      </p:sp>
      <p:pic>
        <p:nvPicPr>
          <p:cNvPr id="16" name="Picture 15" descr="A cartoon of ice cubes in a blue water&#10;&#10;Description automatically generated">
            <a:extLst>
              <a:ext uri="{FF2B5EF4-FFF2-40B4-BE49-F238E27FC236}">
                <a16:creationId xmlns:a16="http://schemas.microsoft.com/office/drawing/2014/main" id="{F122B91A-19C3-96A6-5542-9257EA0D1F82}"/>
              </a:ext>
            </a:extLst>
          </p:cNvPr>
          <p:cNvPicPr>
            <a:picLocks noChangeAspect="1"/>
          </p:cNvPicPr>
          <p:nvPr/>
        </p:nvPicPr>
        <p:blipFill>
          <a:blip r:embed="rId9"/>
          <a:stretch>
            <a:fillRect/>
          </a:stretch>
        </p:blipFill>
        <p:spPr>
          <a:xfrm>
            <a:off x="34389871" y="16136752"/>
            <a:ext cx="7350406" cy="4722606"/>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1051</Words>
  <Application>Microsoft Office PowerPoint</Application>
  <PresentationFormat>Custom</PresentationFormat>
  <Paragraphs>82</Paragraphs>
  <Slides>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vt:i4>
      </vt:variant>
    </vt:vector>
  </HeadingPairs>
  <TitlesOfParts>
    <vt:vector size="7" baseType="lpstr">
      <vt:lpstr>Arial Narrow</vt:lpstr>
      <vt:lpstr>Arial</vt:lpstr>
      <vt:lpstr>Arial Black</vt:lpstr>
      <vt:lpstr>Custom Design</vt:lpstr>
      <vt:lpstr>1_Custom Design</vt:lpstr>
      <vt:lpstr>2_Custom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Kotoulas</dc:creator>
  <cp:lastModifiedBy>Martin Bojinov</cp:lastModifiedBy>
  <cp:revision>15</cp:revision>
  <dcterms:created xsi:type="dcterms:W3CDTF">2005-05-18T01:24:28Z</dcterms:created>
  <dcterms:modified xsi:type="dcterms:W3CDTF">2024-05-16T04:43:09Z</dcterms:modified>
</cp:coreProperties>
</file>