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5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9068" autoAdjust="0"/>
  </p:normalViewPr>
  <p:slideViewPr>
    <p:cSldViewPr>
      <p:cViewPr varScale="1">
        <p:scale>
          <a:sx n="65" d="100"/>
          <a:sy n="65" d="100"/>
        </p:scale>
        <p:origin x="-1536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B58BC-45FC-4B2E-B2AE-5EA6F5B6E80D}" type="datetimeFigureOut">
              <a:rPr lang="pt-BR" smtClean="0"/>
              <a:pPr/>
              <a:t>10/03/2018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6E950-2965-4895-9EDE-633D8B99D5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                         E                                        A     B                                    E</a:t>
            </a:r>
          </a:p>
          <a:p>
            <a:r>
              <a:rPr lang="pt-BR" dirty="0" smtClean="0"/>
              <a:t>DEUS QUE ME CRIOU ME</a:t>
            </a:r>
            <a:r>
              <a:rPr lang="pt-BR" baseline="0" dirty="0" smtClean="0"/>
              <a:t> QUIS QUE CONSAGROU PARA ANUNCIAR O SEU AMOR (2x)</a:t>
            </a:r>
          </a:p>
          <a:p>
            <a:r>
              <a:rPr lang="pt-BR" dirty="0" smtClean="0"/>
              <a:t>      B                                          E</a:t>
            </a:r>
          </a:p>
          <a:p>
            <a:r>
              <a:rPr lang="pt-BR" dirty="0" smtClean="0"/>
              <a:t>Eu sou como a estrela em noite escura (2x) </a:t>
            </a:r>
          </a:p>
          <a:p>
            <a:r>
              <a:rPr lang="pt-BR" dirty="0" smtClean="0"/>
              <a:t>               A               E         B                                  E</a:t>
            </a:r>
          </a:p>
          <a:p>
            <a:r>
              <a:rPr lang="pt-BR" dirty="0" smtClean="0"/>
              <a:t>Eu levo a luz sigo a Jesus eu vivo para amar e</a:t>
            </a:r>
            <a:r>
              <a:rPr lang="pt-BR" baseline="0" dirty="0" smtClean="0"/>
              <a:t> para servir (2x)</a:t>
            </a:r>
          </a:p>
          <a:p>
            <a:r>
              <a:rPr lang="pt-BR" baseline="0" dirty="0" smtClean="0"/>
              <a:t>                                  A                B                                            E</a:t>
            </a:r>
          </a:p>
          <a:p>
            <a:r>
              <a:rPr lang="pt-BR" baseline="0" dirty="0" smtClean="0"/>
              <a:t>É MISSÃO DE TODOS NÓS DEUS CHAMA EU QUERO OUVIR A SUA VÓS (2x)</a:t>
            </a:r>
          </a:p>
          <a:p>
            <a:r>
              <a:rPr lang="pt-BR" dirty="0" smtClean="0"/>
              <a:t>      B                           E</a:t>
            </a:r>
            <a:endParaRPr lang="pt-BR" baseline="0" dirty="0" smtClean="0"/>
          </a:p>
          <a:p>
            <a:r>
              <a:rPr lang="pt-BR" baseline="0" dirty="0" smtClean="0"/>
              <a:t>Eu sou o profeta da verdade (2x) </a:t>
            </a:r>
          </a:p>
          <a:p>
            <a:r>
              <a:rPr lang="pt-BR" baseline="0" dirty="0" smtClean="0"/>
              <a:t>                 A             E           B                                  E</a:t>
            </a:r>
          </a:p>
          <a:p>
            <a:r>
              <a:rPr lang="pt-BR" baseline="0" dirty="0" smtClean="0"/>
              <a:t>canto a justiça a liberdade eu vivo para amar e para servir(2x)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6E950-2965-4895-9EDE-633D8B99D59F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10/03/2018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10/03/2018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10/03/2018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10/03/2018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10/03/2018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10/03/2018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10/03/2018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10/03/2018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10/03/2018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10/03/2018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10/03/2018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C6F9-4B20-4BBB-AECD-16B8B89E7A2E}" type="datetimeFigureOut">
              <a:rPr lang="pt-BR" smtClean="0"/>
              <a:pPr/>
              <a:t>10/03/2018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-214338"/>
            <a:ext cx="9144000" cy="7072338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l"/>
            <a:r>
              <a:rPr lang="pt-BR" dirty="0" smtClean="0">
                <a:solidFill>
                  <a:srgbClr val="FFFF00"/>
                </a:solidFill>
              </a:rPr>
              <a:t>DEUS </a:t>
            </a:r>
            <a:r>
              <a:rPr lang="pt-BR" dirty="0" smtClean="0">
                <a:solidFill>
                  <a:srgbClr val="FFFF00"/>
                </a:solidFill>
              </a:rPr>
              <a:t>QUE ME CRIOU ME QUIS QUE CONSAGROU PARA ANUNCIAR O SEU AMOR (2x)</a:t>
            </a: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Eu </a:t>
            </a:r>
            <a:r>
              <a:rPr lang="pt-BR" dirty="0" smtClean="0">
                <a:solidFill>
                  <a:srgbClr val="FFFF00"/>
                </a:solidFill>
              </a:rPr>
              <a:t>sou como a estrela em noite escura (2x) </a:t>
            </a: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Eu </a:t>
            </a:r>
            <a:r>
              <a:rPr lang="pt-BR" dirty="0" smtClean="0">
                <a:solidFill>
                  <a:srgbClr val="FFFF00"/>
                </a:solidFill>
              </a:rPr>
              <a:t>levo a luz sigo a Jesus eu vivo para amar e para servir (2x</a:t>
            </a:r>
            <a:r>
              <a:rPr lang="pt-BR" dirty="0" smtClean="0">
                <a:solidFill>
                  <a:srgbClr val="FFFF00"/>
                </a:solidFill>
              </a:rPr>
              <a:t>) </a:t>
            </a:r>
            <a:r>
              <a:rPr lang="pt-BR" dirty="0" smtClean="0">
                <a:solidFill>
                  <a:srgbClr val="FF0000"/>
                </a:solidFill>
              </a:rPr>
              <a:t>REFRÃO</a:t>
            </a:r>
            <a:endParaRPr lang="pt-BR" dirty="0" smtClean="0">
              <a:solidFill>
                <a:srgbClr val="FF0000"/>
              </a:solidFill>
            </a:endParaRP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É </a:t>
            </a:r>
            <a:r>
              <a:rPr lang="pt-BR" dirty="0" smtClean="0">
                <a:solidFill>
                  <a:srgbClr val="FFFF00"/>
                </a:solidFill>
              </a:rPr>
              <a:t>MISSÃO DE TODOS NÓS DEUS CHAMA EU QUERO OUVIR A SUA VÓS (2x)</a:t>
            </a: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DEUS QUE ME CRIOU ME QUIS QUE CONSAGROU PARA ANUNCIAR O SEU AMOR (2x</a:t>
            </a:r>
            <a:r>
              <a:rPr lang="pt-BR" dirty="0" smtClean="0">
                <a:solidFill>
                  <a:srgbClr val="FFFF00"/>
                </a:solidFill>
              </a:rPr>
              <a:t>)</a:t>
            </a: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Eu </a:t>
            </a:r>
            <a:r>
              <a:rPr lang="pt-BR" dirty="0" smtClean="0">
                <a:solidFill>
                  <a:srgbClr val="FFFF00"/>
                </a:solidFill>
              </a:rPr>
              <a:t>sou o profeta da verdade (2x) </a:t>
            </a: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canto </a:t>
            </a:r>
            <a:r>
              <a:rPr lang="pt-BR" dirty="0" smtClean="0">
                <a:solidFill>
                  <a:srgbClr val="FFFF00"/>
                </a:solidFill>
              </a:rPr>
              <a:t>a justiça a liberdade eu vivo para amar e para servir(2x</a:t>
            </a:r>
            <a:r>
              <a:rPr lang="pt-BR" dirty="0" smtClean="0">
                <a:solidFill>
                  <a:srgbClr val="FFFF00"/>
                </a:solidFill>
              </a:rPr>
              <a:t>) </a:t>
            </a:r>
            <a:r>
              <a:rPr lang="pt-BR" dirty="0" smtClean="0">
                <a:solidFill>
                  <a:srgbClr val="FF0000"/>
                </a:solidFill>
              </a:rPr>
              <a:t>REFRÃO</a:t>
            </a:r>
            <a:endParaRPr lang="pt-B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208</Words>
  <Application>Microsoft Office PowerPoint</Application>
  <PresentationFormat>Apresentação na tela (4:3)</PresentationFormat>
  <Paragraphs>20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MARCELO</dc:creator>
  <cp:lastModifiedBy>MARCELO</cp:lastModifiedBy>
  <cp:revision>18</cp:revision>
  <dcterms:created xsi:type="dcterms:W3CDTF">2016-06-04T17:36:16Z</dcterms:created>
  <dcterms:modified xsi:type="dcterms:W3CDTF">2018-03-10T23:56:00Z</dcterms:modified>
</cp:coreProperties>
</file>