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68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96F52-798A-4457-A3DB-074FCCE51130}" type="datetimeFigureOut">
              <a:rPr lang="pt-BR" smtClean="0"/>
              <a:t>27/02/2016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9F4A-96E7-483C-91A3-AD80B18226A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 ALEGRIA ESTA NO CORAÇÃO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Alegria esta no coração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D                                 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de quem já conhece a </a:t>
            </a:r>
            <a:r>
              <a:rPr lang="pt-BR" sz="1200" dirty="0" err="1" smtClean="0">
                <a:solidFill>
                  <a:schemeClr val="bg1"/>
                </a:solidFill>
              </a:rPr>
              <a:t>jesus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verdadeira paz só tem aquele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B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já conhece a </a:t>
            </a:r>
            <a:r>
              <a:rPr lang="pt-BR" sz="1200" dirty="0" err="1" smtClean="0">
                <a:solidFill>
                  <a:schemeClr val="bg1"/>
                </a:solidFill>
              </a:rPr>
              <a:t>jesus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A                           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sentimento mais precioso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D                              F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vem do nosso senhor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A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é o amor que só tem,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A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quem já conhece a </a:t>
            </a:r>
            <a:r>
              <a:rPr lang="pt-BR" sz="1200" dirty="0" err="1" smtClean="0">
                <a:solidFill>
                  <a:schemeClr val="bg1"/>
                </a:solidFill>
              </a:rPr>
              <a:t>jesus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A                                    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POSSO PISAR NUMA TROPA E SALTAR AS MURALHAS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D              F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ALELUIA </a:t>
            </a:r>
            <a:r>
              <a:rPr lang="pt-BR" sz="1200" dirty="0" err="1" smtClean="0">
                <a:solidFill>
                  <a:schemeClr val="bg1"/>
                </a:solidFill>
              </a:rPr>
              <a:t>ALELUIA</a:t>
            </a:r>
            <a:r>
              <a:rPr lang="pt-BR" sz="1200" dirty="0" smtClean="0">
                <a:solidFill>
                  <a:schemeClr val="bg1"/>
                </a:solidFill>
              </a:rPr>
              <a:t>  (2x)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      B                              E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ele é rocha minha salvação e com ele não tem mais condenação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A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  D  A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   B  E        (A   G D)(3x)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aleluia     </a:t>
            </a:r>
            <a:r>
              <a:rPr lang="pt-BR" sz="1200" dirty="0" err="1" smtClean="0">
                <a:solidFill>
                  <a:schemeClr val="bg1"/>
                </a:solidFill>
              </a:rPr>
              <a:t>aleluia</a:t>
            </a: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dirty="0" err="1" smtClean="0">
                <a:solidFill>
                  <a:schemeClr val="bg1"/>
                </a:solidFill>
              </a:rPr>
              <a:t>aleluia</a:t>
            </a: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dirty="0" err="1" smtClean="0">
                <a:solidFill>
                  <a:schemeClr val="bg1"/>
                </a:solidFill>
              </a:rPr>
              <a:t>aleluia</a:t>
            </a:r>
            <a:r>
              <a:rPr lang="pt-BR" sz="1200" smtClean="0">
                <a:solidFill>
                  <a:schemeClr val="bg1"/>
                </a:solidFill>
              </a:rPr>
              <a:t> 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4A-96E7-483C-91A3-AD80B18226A5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INTRO=  A     G D (3x)                 </a:t>
            </a:r>
            <a: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 A ALEGRIA ESTA NO CORAÇÃO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A </a:t>
            </a:r>
            <a:r>
              <a:rPr lang="pt-BR" sz="3200" dirty="0" smtClean="0">
                <a:solidFill>
                  <a:schemeClr val="bg1"/>
                </a:solidFill>
              </a:rPr>
              <a:t>Alegria esta no coração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de </a:t>
            </a:r>
            <a:r>
              <a:rPr lang="pt-BR" sz="3200" dirty="0" smtClean="0">
                <a:solidFill>
                  <a:schemeClr val="bg1"/>
                </a:solidFill>
              </a:rPr>
              <a:t>quem já conhece a jesus 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a </a:t>
            </a:r>
            <a:r>
              <a:rPr lang="pt-BR" sz="3200" dirty="0" smtClean="0">
                <a:solidFill>
                  <a:schemeClr val="bg1"/>
                </a:solidFill>
              </a:rPr>
              <a:t>verdadeira paz só tem aquele 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que </a:t>
            </a:r>
            <a:r>
              <a:rPr lang="pt-BR" sz="3200" dirty="0" smtClean="0">
                <a:solidFill>
                  <a:schemeClr val="bg1"/>
                </a:solidFill>
              </a:rPr>
              <a:t>já conhece a jesus 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o </a:t>
            </a:r>
            <a:r>
              <a:rPr lang="pt-BR" sz="3200" dirty="0" smtClean="0">
                <a:solidFill>
                  <a:schemeClr val="bg1"/>
                </a:solidFill>
              </a:rPr>
              <a:t>sentimento mais precioso 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que </a:t>
            </a:r>
            <a:r>
              <a:rPr lang="pt-BR" sz="3200" dirty="0" smtClean="0">
                <a:solidFill>
                  <a:schemeClr val="bg1"/>
                </a:solidFill>
              </a:rPr>
              <a:t>vem do nosso senhor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é </a:t>
            </a:r>
            <a:r>
              <a:rPr lang="pt-BR" sz="3200" dirty="0" smtClean="0">
                <a:solidFill>
                  <a:schemeClr val="bg1"/>
                </a:solidFill>
              </a:rPr>
              <a:t>o amor que só tem, 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quem </a:t>
            </a:r>
            <a:r>
              <a:rPr lang="pt-BR" sz="3200" dirty="0" smtClean="0">
                <a:solidFill>
                  <a:schemeClr val="bg1"/>
                </a:solidFill>
              </a:rPr>
              <a:t>já conhece a jesus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POSSO </a:t>
            </a:r>
            <a:r>
              <a:rPr lang="pt-BR" sz="3200" dirty="0" smtClean="0">
                <a:solidFill>
                  <a:schemeClr val="bg1"/>
                </a:solidFill>
              </a:rPr>
              <a:t>PISAR NUMA TROPA E SALTAR AS MURALHAS 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ALELUIA </a:t>
            </a:r>
            <a:r>
              <a:rPr lang="pt-BR" sz="3200" dirty="0" err="1" smtClean="0">
                <a:solidFill>
                  <a:schemeClr val="bg1"/>
                </a:solidFill>
              </a:rPr>
              <a:t>ALELUIA</a:t>
            </a:r>
            <a:r>
              <a:rPr lang="pt-BR" sz="3200" dirty="0" smtClean="0">
                <a:solidFill>
                  <a:schemeClr val="bg1"/>
                </a:solidFill>
              </a:rPr>
              <a:t>  (2x)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ele </a:t>
            </a:r>
            <a:r>
              <a:rPr lang="pt-BR" sz="3200" dirty="0" smtClean="0">
                <a:solidFill>
                  <a:schemeClr val="bg1"/>
                </a:solidFill>
              </a:rPr>
              <a:t>é rocha minha salvação e com ele não tem mais condenação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aleluia     </a:t>
            </a:r>
            <a:r>
              <a:rPr lang="pt-BR" sz="3200" dirty="0" err="1" smtClean="0">
                <a:solidFill>
                  <a:schemeClr val="bg1"/>
                </a:solidFill>
              </a:rPr>
              <a:t>aleluia</a:t>
            </a:r>
            <a:r>
              <a:rPr lang="pt-BR" sz="3200" dirty="0" smtClean="0">
                <a:solidFill>
                  <a:schemeClr val="bg1"/>
                </a:solidFill>
              </a:rPr>
              <a:t>      </a:t>
            </a:r>
            <a:r>
              <a:rPr lang="pt-BR" sz="3200" dirty="0" err="1" smtClean="0">
                <a:solidFill>
                  <a:schemeClr val="bg1"/>
                </a:solidFill>
              </a:rPr>
              <a:t>aleluia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smtClean="0">
                <a:solidFill>
                  <a:schemeClr val="bg1"/>
                </a:solidFill>
              </a:rPr>
              <a:t>     </a:t>
            </a:r>
            <a:r>
              <a:rPr lang="pt-BR" sz="3200" dirty="0" err="1" smtClean="0">
                <a:solidFill>
                  <a:schemeClr val="bg1"/>
                </a:solidFill>
              </a:rPr>
              <a:t>aleluia</a:t>
            </a:r>
            <a:r>
              <a:rPr lang="pt-BR" sz="3200" dirty="0" smtClean="0">
                <a:solidFill>
                  <a:schemeClr val="bg1"/>
                </a:solidFill>
              </a:rPr>
              <a:t>    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INTRO=  A     G D (3x)                   A ALEGRIA ESTA NO CORAÇÃO A Alegria esta no coração de quem já conhece a jesus  a verdadeira paz só tem aquele  que já conhece a jesus  o sentimento mais precioso  que vem do nosso senhor é o amor que só tem,  quem já conhece a jesus POSSO PISAR NUMA TROPA E SALTAR AS MURALHAS  ALELUIA ALELUIA  (2x) ele é rocha minha salvação e com ele não tem mais condenação aleluia     aleluia      aleluia      aleluia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7</cp:revision>
  <dcterms:created xsi:type="dcterms:W3CDTF">2015-03-16T01:23:29Z</dcterms:created>
  <dcterms:modified xsi:type="dcterms:W3CDTF">2016-02-27T19:04:38Z</dcterms:modified>
</cp:coreProperties>
</file>