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94" y="-96"/>
      </p:cViewPr>
      <p:guideLst>
        <p:guide orient="horz" pos="2160"/>
        <p:guide pos="2880"/>
      </p:guideLst>
    </p:cSldViewPr>
  </p:slideViewPr>
  <p:notesTextViewPr>
    <p:cViewPr>
      <p:scale>
        <a:sx n="1" d="1"/>
        <a:sy n="1" d="1"/>
      </p:scale>
      <p:origin x="0" y="144"/>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C79A6-B8A8-4423-97D7-DFC24A6F312A}" type="datetimeFigureOut">
              <a:rPr lang="pt-BR" smtClean="0"/>
              <a:pPr/>
              <a:t>10/12/2017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B6E23-3715-4733-9CD7-F44BF466441D}"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sz="1600" b="1" dirty="0" smtClean="0">
                <a:solidFill>
                  <a:schemeClr val="bg1"/>
                </a:solidFill>
              </a:rPr>
              <a:t>A ESCOLHIDA</a:t>
            </a:r>
            <a:r>
              <a:rPr lang="pt-BR" sz="1200" dirty="0" smtClean="0">
                <a:solidFill>
                  <a:schemeClr val="bg1"/>
                </a:solidFill>
              </a:rPr>
              <a:t/>
            </a:r>
            <a:br>
              <a:rPr lang="pt-BR" sz="1200" dirty="0" smtClean="0">
                <a:solidFill>
                  <a:schemeClr val="bg1"/>
                </a:solidFill>
              </a:rPr>
            </a:br>
            <a:r>
              <a:rPr lang="pt-BR" sz="1200" dirty="0" smtClean="0">
                <a:solidFill>
                  <a:schemeClr val="bg1"/>
                </a:solidFill>
              </a:rPr>
              <a:t> </a:t>
            </a:r>
            <a:r>
              <a:rPr lang="pt-BR" sz="1200" smtClean="0">
                <a:solidFill>
                  <a:schemeClr val="bg1"/>
                </a:solidFill>
              </a:rPr>
              <a:t>D                             F#m       Bm</a:t>
            </a:r>
            <a:r>
              <a:rPr lang="pt-BR" sz="1200" dirty="0" smtClean="0">
                <a:solidFill>
                  <a:schemeClr val="bg1"/>
                </a:solidFill>
              </a:rPr>
              <a:t>                                   F#m           r</a:t>
            </a:r>
            <a:br>
              <a:rPr lang="pt-BR" sz="1200" dirty="0" smtClean="0">
                <a:solidFill>
                  <a:schemeClr val="bg1"/>
                </a:solidFill>
              </a:rPr>
            </a:br>
            <a:r>
              <a:rPr lang="pt-BR" sz="1200" dirty="0" smtClean="0">
                <a:solidFill>
                  <a:schemeClr val="bg1"/>
                </a:solidFill>
              </a:rPr>
              <a:t>Uma entre todas foi a escolhida foste tu Maria a serva preferida     </a:t>
            </a:r>
            <a:br>
              <a:rPr lang="pt-BR" sz="1200" dirty="0" smtClean="0">
                <a:solidFill>
                  <a:schemeClr val="bg1"/>
                </a:solidFill>
              </a:rPr>
            </a:br>
            <a:r>
              <a:rPr lang="pt-BR" sz="1200" dirty="0" smtClean="0">
                <a:solidFill>
                  <a:schemeClr val="bg1"/>
                </a:solidFill>
              </a:rPr>
              <a:t>   G                          D      E                             A</a:t>
            </a:r>
            <a:br>
              <a:rPr lang="pt-BR" sz="1200" dirty="0" smtClean="0">
                <a:solidFill>
                  <a:schemeClr val="bg1"/>
                </a:solidFill>
              </a:rPr>
            </a:br>
            <a:r>
              <a:rPr lang="pt-BR" sz="1200" dirty="0" smtClean="0">
                <a:solidFill>
                  <a:schemeClr val="bg1"/>
                </a:solidFill>
              </a:rPr>
              <a:t>mãe do meu senhor mãe do meu salvador</a:t>
            </a:r>
            <a:br>
              <a:rPr lang="pt-BR" sz="1200" dirty="0" smtClean="0">
                <a:solidFill>
                  <a:schemeClr val="bg1"/>
                </a:solidFill>
              </a:rPr>
            </a:br>
            <a:r>
              <a:rPr lang="pt-BR" sz="1200" dirty="0" smtClean="0">
                <a:solidFill>
                  <a:srgbClr val="FF0000"/>
                </a:solidFill>
              </a:rPr>
              <a:t>      D   </a:t>
            </a:r>
            <a:r>
              <a:rPr lang="pt-BR" sz="1200" dirty="0" err="1" smtClean="0">
                <a:solidFill>
                  <a:srgbClr val="FF0000"/>
                </a:solidFill>
              </a:rPr>
              <a:t>Bm</a:t>
            </a:r>
            <a:r>
              <a:rPr lang="pt-BR" sz="1200" dirty="0" smtClean="0">
                <a:solidFill>
                  <a:srgbClr val="FF0000"/>
                </a:solidFill>
              </a:rPr>
              <a:t>    G             A                 D </a:t>
            </a:r>
            <a:r>
              <a:rPr lang="pt-BR" sz="1200" dirty="0" err="1" smtClean="0">
                <a:solidFill>
                  <a:srgbClr val="FF0000"/>
                </a:solidFill>
              </a:rPr>
              <a:t>Bm</a:t>
            </a:r>
            <a:r>
              <a:rPr lang="pt-BR" sz="1200" dirty="0" smtClean="0">
                <a:solidFill>
                  <a:srgbClr val="FF0000"/>
                </a:solidFill>
              </a:rPr>
              <a:t>     G                    A                    D </a:t>
            </a:r>
            <a:r>
              <a:rPr lang="pt-BR" sz="1200" dirty="0" err="1" smtClean="0">
                <a:solidFill>
                  <a:srgbClr val="FF0000"/>
                </a:solidFill>
              </a:rPr>
              <a:t>Bm</a:t>
            </a:r>
            <a:r>
              <a:rPr lang="pt-BR" sz="1200" dirty="0" smtClean="0">
                <a:solidFill>
                  <a:srgbClr val="FF0000"/>
                </a:solidFill>
              </a:rPr>
              <a:t/>
            </a:r>
            <a:br>
              <a:rPr lang="pt-BR" sz="1200" dirty="0" smtClean="0">
                <a:solidFill>
                  <a:srgbClr val="FF0000"/>
                </a:solidFill>
              </a:rPr>
            </a:br>
            <a:r>
              <a:rPr lang="pt-BR" sz="1200" dirty="0" smtClean="0">
                <a:solidFill>
                  <a:srgbClr val="FF0000"/>
                </a:solidFill>
              </a:rPr>
              <a:t>Maria        cheia de graça e consolo       venha caminhar com teu povo </a:t>
            </a:r>
            <a:br>
              <a:rPr lang="pt-BR" sz="1200" dirty="0" smtClean="0">
                <a:solidFill>
                  <a:srgbClr val="FF0000"/>
                </a:solidFill>
              </a:rPr>
            </a:br>
            <a:r>
              <a:rPr lang="pt-BR" sz="1200" dirty="0" smtClean="0">
                <a:solidFill>
                  <a:srgbClr val="FF0000"/>
                </a:solidFill>
              </a:rPr>
              <a:t>  G                 A               D                       A                                                                  </a:t>
            </a:r>
            <a:r>
              <a:rPr lang="pt-BR" sz="1200" dirty="0" err="1" smtClean="0">
                <a:solidFill>
                  <a:srgbClr val="FF0000"/>
                </a:solidFill>
              </a:rPr>
              <a:t>Refrao</a:t>
            </a:r>
            <a:r>
              <a:rPr lang="pt-BR" sz="1200" dirty="0" smtClean="0">
                <a:solidFill>
                  <a:srgbClr val="FF0000"/>
                </a:solidFill>
              </a:rPr>
              <a:t/>
            </a:r>
            <a:br>
              <a:rPr lang="pt-BR" sz="1200" dirty="0" smtClean="0">
                <a:solidFill>
                  <a:srgbClr val="FF0000"/>
                </a:solidFill>
              </a:rPr>
            </a:br>
            <a:r>
              <a:rPr lang="pt-BR" sz="1200" dirty="0" smtClean="0">
                <a:solidFill>
                  <a:srgbClr val="FF0000"/>
                </a:solidFill>
              </a:rPr>
              <a:t>nossa mãe sempre será    sempre será (BIS)</a:t>
            </a:r>
            <a:br>
              <a:rPr lang="pt-BR" sz="1200" dirty="0" smtClean="0">
                <a:solidFill>
                  <a:srgbClr val="FF0000"/>
                </a:solidFill>
              </a:rPr>
            </a:br>
            <a:r>
              <a:rPr lang="pt-BR" sz="1200" dirty="0" smtClean="0">
                <a:solidFill>
                  <a:schemeClr val="bg1"/>
                </a:solidFill>
              </a:rPr>
              <a:t> D                                    F#m            </a:t>
            </a:r>
            <a:r>
              <a:rPr lang="pt-BR" sz="1200" dirty="0" err="1" smtClean="0">
                <a:solidFill>
                  <a:schemeClr val="bg1"/>
                </a:solidFill>
              </a:rPr>
              <a:t>Bm</a:t>
            </a:r>
            <a:r>
              <a:rPr lang="pt-BR" sz="1200" dirty="0" smtClean="0">
                <a:solidFill>
                  <a:schemeClr val="bg1"/>
                </a:solidFill>
              </a:rPr>
              <a:t>                                     F#m</a:t>
            </a:r>
            <a:br>
              <a:rPr lang="pt-BR" sz="1200" dirty="0" smtClean="0">
                <a:solidFill>
                  <a:schemeClr val="bg1"/>
                </a:solidFill>
              </a:rPr>
            </a:br>
            <a:r>
              <a:rPr lang="pt-BR" sz="1200" dirty="0" smtClean="0">
                <a:solidFill>
                  <a:schemeClr val="bg1"/>
                </a:solidFill>
              </a:rPr>
              <a:t>roga pelos pecadores desta terra roga pelo povo que seu Deus espera</a:t>
            </a:r>
            <a:br>
              <a:rPr lang="pt-BR" sz="1200" dirty="0" smtClean="0">
                <a:solidFill>
                  <a:schemeClr val="bg1"/>
                </a:solidFill>
              </a:rPr>
            </a:br>
            <a:r>
              <a:rPr lang="pt-BR" sz="1200" dirty="0" smtClean="0">
                <a:solidFill>
                  <a:schemeClr val="bg1"/>
                </a:solidFill>
              </a:rPr>
              <a:t>   G                          D      E                             A</a:t>
            </a:r>
            <a:br>
              <a:rPr lang="pt-BR" sz="1200" dirty="0" smtClean="0">
                <a:solidFill>
                  <a:schemeClr val="bg1"/>
                </a:solidFill>
              </a:rPr>
            </a:br>
            <a:r>
              <a:rPr lang="pt-BR" sz="1200" dirty="0" smtClean="0">
                <a:solidFill>
                  <a:schemeClr val="bg1"/>
                </a:solidFill>
              </a:rPr>
              <a:t>mãe do meu senhor mãe do meu salvador</a:t>
            </a:r>
            <a:endParaRPr lang="pt-BR" dirty="0"/>
          </a:p>
        </p:txBody>
      </p:sp>
      <p:sp>
        <p:nvSpPr>
          <p:cNvPr id="4" name="Espaço Reservado para Número de Slide 3"/>
          <p:cNvSpPr>
            <a:spLocks noGrp="1"/>
          </p:cNvSpPr>
          <p:nvPr>
            <p:ph type="sldNum" sz="quarter" idx="10"/>
          </p:nvPr>
        </p:nvSpPr>
        <p:spPr/>
        <p:txBody>
          <a:bodyPr/>
          <a:lstStyle/>
          <a:p>
            <a:fld id="{F08B6E23-3715-4733-9CD7-F44BF466441D}" type="slidenum">
              <a:rPr lang="pt-BR" smtClean="0"/>
              <a:pPr/>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4F60B61-7305-4A89-9EFD-85D9B2B2ACE0}" type="datetimeFigureOut">
              <a:rPr lang="pt-BR" smtClean="0"/>
              <a:pPr/>
              <a:t>10/12/2017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B35EC97-EA0E-4E99-AA6C-2BDFADE1B693}" type="slidenum">
              <a:rPr lang="pt-BR" smtClean="0"/>
              <a:pPr/>
              <a:t>‹nº›</a:t>
            </a:fld>
            <a:endParaRPr lang="pt-BR"/>
          </a:p>
        </p:txBody>
      </p:sp>
    </p:spTree>
    <p:extLst>
      <p:ext uri="{BB962C8B-B14F-4D97-AF65-F5344CB8AC3E}">
        <p14:creationId xmlns:p14="http://schemas.microsoft.com/office/powerpoint/2010/main" xmlns="" val="296041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4F60B61-7305-4A89-9EFD-85D9B2B2ACE0}" type="datetimeFigureOut">
              <a:rPr lang="pt-BR" smtClean="0"/>
              <a:pPr/>
              <a:t>10/12/2017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B35EC97-EA0E-4E99-AA6C-2BDFADE1B693}" type="slidenum">
              <a:rPr lang="pt-BR" smtClean="0"/>
              <a:pPr/>
              <a:t>‹nº›</a:t>
            </a:fld>
            <a:endParaRPr lang="pt-BR"/>
          </a:p>
        </p:txBody>
      </p:sp>
    </p:spTree>
    <p:extLst>
      <p:ext uri="{BB962C8B-B14F-4D97-AF65-F5344CB8AC3E}">
        <p14:creationId xmlns:p14="http://schemas.microsoft.com/office/powerpoint/2010/main" xmlns="" val="313822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4F60B61-7305-4A89-9EFD-85D9B2B2ACE0}" type="datetimeFigureOut">
              <a:rPr lang="pt-BR" smtClean="0"/>
              <a:pPr/>
              <a:t>10/12/2017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B35EC97-EA0E-4E99-AA6C-2BDFADE1B693}" type="slidenum">
              <a:rPr lang="pt-BR" smtClean="0"/>
              <a:pPr/>
              <a:t>‹nº›</a:t>
            </a:fld>
            <a:endParaRPr lang="pt-BR"/>
          </a:p>
        </p:txBody>
      </p:sp>
    </p:spTree>
    <p:extLst>
      <p:ext uri="{BB962C8B-B14F-4D97-AF65-F5344CB8AC3E}">
        <p14:creationId xmlns:p14="http://schemas.microsoft.com/office/powerpoint/2010/main" xmlns="" val="2645172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4F60B61-7305-4A89-9EFD-85D9B2B2ACE0}" type="datetimeFigureOut">
              <a:rPr lang="pt-BR" smtClean="0"/>
              <a:pPr/>
              <a:t>10/12/2017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B35EC97-EA0E-4E99-AA6C-2BDFADE1B693}" type="slidenum">
              <a:rPr lang="pt-BR" smtClean="0"/>
              <a:pPr/>
              <a:t>‹nº›</a:t>
            </a:fld>
            <a:endParaRPr lang="pt-BR"/>
          </a:p>
        </p:txBody>
      </p:sp>
    </p:spTree>
    <p:extLst>
      <p:ext uri="{BB962C8B-B14F-4D97-AF65-F5344CB8AC3E}">
        <p14:creationId xmlns:p14="http://schemas.microsoft.com/office/powerpoint/2010/main" xmlns="" val="3761038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14F60B61-7305-4A89-9EFD-85D9B2B2ACE0}" type="datetimeFigureOut">
              <a:rPr lang="pt-BR" smtClean="0"/>
              <a:pPr/>
              <a:t>10/12/2017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B35EC97-EA0E-4E99-AA6C-2BDFADE1B693}" type="slidenum">
              <a:rPr lang="pt-BR" smtClean="0"/>
              <a:pPr/>
              <a:t>‹nº›</a:t>
            </a:fld>
            <a:endParaRPr lang="pt-BR"/>
          </a:p>
        </p:txBody>
      </p:sp>
    </p:spTree>
    <p:extLst>
      <p:ext uri="{BB962C8B-B14F-4D97-AF65-F5344CB8AC3E}">
        <p14:creationId xmlns:p14="http://schemas.microsoft.com/office/powerpoint/2010/main" xmlns="" val="114008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14F60B61-7305-4A89-9EFD-85D9B2B2ACE0}" type="datetimeFigureOut">
              <a:rPr lang="pt-BR" smtClean="0"/>
              <a:pPr/>
              <a:t>10/12/2017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B35EC97-EA0E-4E99-AA6C-2BDFADE1B693}" type="slidenum">
              <a:rPr lang="pt-BR" smtClean="0"/>
              <a:pPr/>
              <a:t>‹nº›</a:t>
            </a:fld>
            <a:endParaRPr lang="pt-BR"/>
          </a:p>
        </p:txBody>
      </p:sp>
    </p:spTree>
    <p:extLst>
      <p:ext uri="{BB962C8B-B14F-4D97-AF65-F5344CB8AC3E}">
        <p14:creationId xmlns:p14="http://schemas.microsoft.com/office/powerpoint/2010/main" xmlns="" val="1494825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14F60B61-7305-4A89-9EFD-85D9B2B2ACE0}" type="datetimeFigureOut">
              <a:rPr lang="pt-BR" smtClean="0"/>
              <a:pPr/>
              <a:t>10/12/2017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B35EC97-EA0E-4E99-AA6C-2BDFADE1B693}" type="slidenum">
              <a:rPr lang="pt-BR" smtClean="0"/>
              <a:pPr/>
              <a:t>‹nº›</a:t>
            </a:fld>
            <a:endParaRPr lang="pt-BR"/>
          </a:p>
        </p:txBody>
      </p:sp>
    </p:spTree>
    <p:extLst>
      <p:ext uri="{BB962C8B-B14F-4D97-AF65-F5344CB8AC3E}">
        <p14:creationId xmlns:p14="http://schemas.microsoft.com/office/powerpoint/2010/main" xmlns="" val="11113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14F60B61-7305-4A89-9EFD-85D9B2B2ACE0}" type="datetimeFigureOut">
              <a:rPr lang="pt-BR" smtClean="0"/>
              <a:pPr/>
              <a:t>10/12/2017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B35EC97-EA0E-4E99-AA6C-2BDFADE1B693}" type="slidenum">
              <a:rPr lang="pt-BR" smtClean="0"/>
              <a:pPr/>
              <a:t>‹nº›</a:t>
            </a:fld>
            <a:endParaRPr lang="pt-BR"/>
          </a:p>
        </p:txBody>
      </p:sp>
    </p:spTree>
    <p:extLst>
      <p:ext uri="{BB962C8B-B14F-4D97-AF65-F5344CB8AC3E}">
        <p14:creationId xmlns:p14="http://schemas.microsoft.com/office/powerpoint/2010/main" xmlns="" val="311262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4F60B61-7305-4A89-9EFD-85D9B2B2ACE0}" type="datetimeFigureOut">
              <a:rPr lang="pt-BR" smtClean="0"/>
              <a:pPr/>
              <a:t>10/12/2017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B35EC97-EA0E-4E99-AA6C-2BDFADE1B693}" type="slidenum">
              <a:rPr lang="pt-BR" smtClean="0"/>
              <a:pPr/>
              <a:t>‹nº›</a:t>
            </a:fld>
            <a:endParaRPr lang="pt-BR"/>
          </a:p>
        </p:txBody>
      </p:sp>
    </p:spTree>
    <p:extLst>
      <p:ext uri="{BB962C8B-B14F-4D97-AF65-F5344CB8AC3E}">
        <p14:creationId xmlns:p14="http://schemas.microsoft.com/office/powerpoint/2010/main" xmlns="" val="3804767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4F60B61-7305-4A89-9EFD-85D9B2B2ACE0}" type="datetimeFigureOut">
              <a:rPr lang="pt-BR" smtClean="0"/>
              <a:pPr/>
              <a:t>10/12/2017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B35EC97-EA0E-4E99-AA6C-2BDFADE1B693}" type="slidenum">
              <a:rPr lang="pt-BR" smtClean="0"/>
              <a:pPr/>
              <a:t>‹nº›</a:t>
            </a:fld>
            <a:endParaRPr lang="pt-BR"/>
          </a:p>
        </p:txBody>
      </p:sp>
    </p:spTree>
    <p:extLst>
      <p:ext uri="{BB962C8B-B14F-4D97-AF65-F5344CB8AC3E}">
        <p14:creationId xmlns:p14="http://schemas.microsoft.com/office/powerpoint/2010/main" xmlns="" val="281342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4F60B61-7305-4A89-9EFD-85D9B2B2ACE0}" type="datetimeFigureOut">
              <a:rPr lang="pt-BR" smtClean="0"/>
              <a:pPr/>
              <a:t>10/12/2017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B35EC97-EA0E-4E99-AA6C-2BDFADE1B693}" type="slidenum">
              <a:rPr lang="pt-BR" smtClean="0"/>
              <a:pPr/>
              <a:t>‹nº›</a:t>
            </a:fld>
            <a:endParaRPr lang="pt-BR"/>
          </a:p>
        </p:txBody>
      </p:sp>
    </p:spTree>
    <p:extLst>
      <p:ext uri="{BB962C8B-B14F-4D97-AF65-F5344CB8AC3E}">
        <p14:creationId xmlns:p14="http://schemas.microsoft.com/office/powerpoint/2010/main" xmlns="" val="336705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60B61-7305-4A89-9EFD-85D9B2B2ACE0}" type="datetimeFigureOut">
              <a:rPr lang="pt-BR" smtClean="0"/>
              <a:pPr/>
              <a:t>10/12/2017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5EC97-EA0E-4E99-AA6C-2BDFADE1B693}" type="slidenum">
              <a:rPr lang="pt-BR" smtClean="0"/>
              <a:pPr/>
              <a:t>‹nº›</a:t>
            </a:fld>
            <a:endParaRPr lang="pt-BR"/>
          </a:p>
        </p:txBody>
      </p:sp>
    </p:spTree>
    <p:extLst>
      <p:ext uri="{BB962C8B-B14F-4D97-AF65-F5344CB8AC3E}">
        <p14:creationId xmlns:p14="http://schemas.microsoft.com/office/powerpoint/2010/main" xmlns="" val="4034840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
            <a:ext cx="9144000" cy="6858000"/>
          </a:xfrm>
          <a:solidFill>
            <a:schemeClr val="tx1"/>
          </a:solidFill>
          <a:ln>
            <a:solidFill>
              <a:schemeClr val="tx1"/>
            </a:solidFill>
          </a:ln>
        </p:spPr>
        <p:txBody>
          <a:bodyPr>
            <a:normAutofit/>
          </a:bodyPr>
          <a:lstStyle/>
          <a:p>
            <a:pPr algn="l"/>
            <a:r>
              <a:rPr lang="pt-BR" sz="3600" dirty="0" smtClean="0">
                <a:solidFill>
                  <a:srgbClr val="FFFF00"/>
                </a:solidFill>
              </a:rPr>
              <a:t>Uma </a:t>
            </a:r>
            <a:r>
              <a:rPr lang="pt-BR" sz="3600" dirty="0" smtClean="0">
                <a:solidFill>
                  <a:srgbClr val="FFFF00"/>
                </a:solidFill>
              </a:rPr>
              <a:t>entre todas foi a escolhida foste tu </a:t>
            </a:r>
            <a:r>
              <a:rPr lang="pt-BR" sz="3600" dirty="0">
                <a:solidFill>
                  <a:srgbClr val="FFFF00"/>
                </a:solidFill>
              </a:rPr>
              <a:t>M</a:t>
            </a:r>
            <a:r>
              <a:rPr lang="pt-BR" sz="3600" dirty="0" smtClean="0">
                <a:solidFill>
                  <a:srgbClr val="FFFF00"/>
                </a:solidFill>
              </a:rPr>
              <a:t>aria a serva preferida mãe do meu senhor mãe do meu salvador</a:t>
            </a:r>
            <a:br>
              <a:rPr lang="pt-BR" sz="3600" dirty="0" smtClean="0">
                <a:solidFill>
                  <a:srgbClr val="FFFF00"/>
                </a:solidFill>
              </a:rPr>
            </a:br>
            <a:r>
              <a:rPr lang="pt-BR" sz="3600" dirty="0" smtClean="0">
                <a:solidFill>
                  <a:srgbClr val="FFFF00"/>
                </a:solidFill>
              </a:rPr>
              <a:t/>
            </a:r>
            <a:br>
              <a:rPr lang="pt-BR" sz="3600" dirty="0" smtClean="0">
                <a:solidFill>
                  <a:srgbClr val="FFFF00"/>
                </a:solidFill>
              </a:rPr>
            </a:br>
            <a:r>
              <a:rPr lang="pt-BR" sz="3600" dirty="0" smtClean="0">
                <a:solidFill>
                  <a:srgbClr val="FFFF00"/>
                </a:solidFill>
              </a:rPr>
              <a:t>MARIA  CHEIA DE GRAÇA E CONSOLO  VENHA CAMINHAR COM TEU POVO  NOSSA MÃE SEMPRE SERÁ  SEMPRE SERÁ (BIS)</a:t>
            </a:r>
            <a:br>
              <a:rPr lang="pt-BR" sz="3600" dirty="0" smtClean="0">
                <a:solidFill>
                  <a:srgbClr val="FFFF00"/>
                </a:solidFill>
              </a:rPr>
            </a:br>
            <a:r>
              <a:rPr lang="pt-BR" sz="3600" dirty="0" smtClean="0">
                <a:solidFill>
                  <a:srgbClr val="FFFF00"/>
                </a:solidFill>
              </a:rPr>
              <a:t/>
            </a:r>
            <a:br>
              <a:rPr lang="pt-BR" sz="3600" dirty="0" smtClean="0">
                <a:solidFill>
                  <a:srgbClr val="FFFF00"/>
                </a:solidFill>
              </a:rPr>
            </a:br>
            <a:r>
              <a:rPr lang="pt-BR" sz="3600" dirty="0" smtClean="0">
                <a:solidFill>
                  <a:srgbClr val="FFFF00"/>
                </a:solidFill>
              </a:rPr>
              <a:t>roga pelos pecadores desta terra roga pelo povo que seu Deus espera   mãe do meu senhor mãe do meu salvador</a:t>
            </a:r>
            <a:endParaRPr lang="pt-BR" sz="3600" dirty="0">
              <a:solidFill>
                <a:srgbClr val="FFFF00"/>
              </a:solidFill>
            </a:endParaRPr>
          </a:p>
        </p:txBody>
      </p:sp>
    </p:spTree>
    <p:extLst>
      <p:ext uri="{BB962C8B-B14F-4D97-AF65-F5344CB8AC3E}">
        <p14:creationId xmlns:p14="http://schemas.microsoft.com/office/powerpoint/2010/main" xmlns="" val="3083963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23</Words>
  <Application>Microsoft Office PowerPoint</Application>
  <PresentationFormat>Apresentação na tela (4:3)</PresentationFormat>
  <Paragraphs>3</Paragraphs>
  <Slides>1</Slides>
  <Notes>1</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Uma entre todas foi a escolhida foste tu Maria a serva preferida mãe do meu senhor mãe do meu salvador  MARIA  CHEIA DE GRAÇA E CONSOLO  VENHA CAMINHAR COM TEU POVO  NOSSA MÃE SEMPRE SERÁ  SEMPRE SERÁ (BIS)  roga pelos pecadores desta terra roga pelo povo que seu Deus espera   mãe do meu senhor mãe do meu salvador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ESCOLHIDA  D                                    F#m           Bm                                   F#m Uma entre todas foi a escolhida foste tu Maria a serva preferida     G                          D      E                             A mãe do meu senhor mãe do meu salvador       D   Bm    G             A                 D Bm     G                    A                    D Bm Maria        cheia de graça e consolo       venha caminhar com teu povo    G                 A               D                       A nossa mãe sempre será    sempre será (BIS)  D                                    F#m            Bm                                     F#m roga pelos pecadores desta terra roga pelo povo que seu Deus espera    G                          D      E                             A mãe do meu senhor mãe do meu salvador</dc:title>
  <dc:creator>Usuário do Windows</dc:creator>
  <cp:lastModifiedBy>MARCELO</cp:lastModifiedBy>
  <cp:revision>20</cp:revision>
  <dcterms:created xsi:type="dcterms:W3CDTF">2015-03-15T01:10:05Z</dcterms:created>
  <dcterms:modified xsi:type="dcterms:W3CDTF">2017-12-10T12:04:58Z</dcterms:modified>
</cp:coreProperties>
</file>