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E              B                     A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E                      B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A E F#m                  </a:t>
            </a:r>
            <a:r>
              <a:rPr lang="pt-BR" sz="2000" dirty="0" smtClean="0">
                <a:solidFill>
                  <a:schemeClr val="bg1"/>
                </a:solidFill>
              </a:rPr>
              <a:t>B             C#m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Como e bom estar aqui         </a:t>
            </a:r>
            <a:r>
              <a:rPr lang="pt-BR" sz="2000" dirty="0" smtClean="0">
                <a:solidFill>
                  <a:schemeClr val="bg1"/>
                </a:solidFill>
              </a:rPr>
              <a:t>em </a:t>
            </a:r>
            <a:r>
              <a:rPr lang="pt-BR" sz="2000" dirty="0" smtClean="0">
                <a:solidFill>
                  <a:schemeClr val="bg1"/>
                </a:solidFill>
              </a:rPr>
              <a:t>meios as tantas provações    saber que posso confiar</a:t>
            </a:r>
            <a:r>
              <a:rPr lang="pt-BR" sz="2000" smtClean="0">
                <a:solidFill>
                  <a:schemeClr val="bg1"/>
                </a:solidFill>
              </a:rPr>
              <a:t/>
            </a:r>
            <a:br>
              <a:rPr lang="pt-BR" sz="2000" smtClean="0">
                <a:solidFill>
                  <a:schemeClr val="bg1"/>
                </a:solidFill>
              </a:rPr>
            </a:br>
            <a:r>
              <a:rPr lang="pt-BR" sz="2000" smtClean="0">
                <a:solidFill>
                  <a:schemeClr val="bg1"/>
                </a:solidFill>
              </a:rPr>
              <a:t>             B            A   </a:t>
            </a:r>
            <a:r>
              <a:rPr lang="pt-BR" sz="2000" dirty="0" smtClean="0">
                <a:solidFill>
                  <a:schemeClr val="bg1"/>
                </a:solidFill>
              </a:rPr>
              <a:t>G#m   </a:t>
            </a:r>
            <a:r>
              <a:rPr lang="pt-BR" sz="2000" dirty="0" smtClean="0">
                <a:solidFill>
                  <a:schemeClr val="bg1"/>
                </a:solidFill>
              </a:rPr>
              <a:t>F#m </a:t>
            </a:r>
            <a:r>
              <a:rPr lang="pt-BR" sz="2000" dirty="0" smtClean="0">
                <a:solidFill>
                  <a:schemeClr val="bg1"/>
                </a:solidFill>
              </a:rPr>
              <a:t>E A              </a:t>
            </a:r>
            <a:r>
              <a:rPr lang="pt-BR" sz="2000" dirty="0" smtClean="0">
                <a:solidFill>
                  <a:schemeClr val="bg1"/>
                </a:solidFill>
              </a:rPr>
              <a:t>F#m             B   </a:t>
            </a:r>
            <a:r>
              <a:rPr lang="pt-BR" sz="2000" dirty="0" smtClean="0">
                <a:solidFill>
                  <a:schemeClr val="bg1"/>
                </a:solidFill>
              </a:rPr>
              <a:t>A  B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em meu senhor </a:t>
            </a:r>
            <a:r>
              <a:rPr lang="pt-BR" sz="2000" dirty="0" smtClean="0">
                <a:solidFill>
                  <a:schemeClr val="bg1"/>
                </a:solidFill>
              </a:rPr>
              <a:t> acreditar         </a:t>
            </a:r>
            <a:r>
              <a:rPr lang="pt-BR" sz="2000" dirty="0" smtClean="0">
                <a:solidFill>
                  <a:schemeClr val="bg1"/>
                </a:solidFill>
              </a:rPr>
              <a:t>que ele nunca faltará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smtClean="0">
                <a:solidFill>
                  <a:srgbClr val="FF0000"/>
                </a:solidFill>
              </a:rPr>
              <a:t> E B     E    A   </a:t>
            </a:r>
            <a:r>
              <a:rPr lang="pt-BR" sz="2000" dirty="0" smtClean="0">
                <a:solidFill>
                  <a:srgbClr val="FF0000"/>
                </a:solidFill>
              </a:rPr>
              <a:t>B</a:t>
            </a:r>
            <a:r>
              <a:rPr lang="pt-BR" sz="2000" dirty="0" smtClean="0">
                <a:solidFill>
                  <a:srgbClr val="FF0000"/>
                </a:solidFill>
              </a:rPr>
              <a:t>              E  </a:t>
            </a:r>
            <a:r>
              <a:rPr lang="pt-BR" sz="2000" dirty="0" smtClean="0">
                <a:solidFill>
                  <a:srgbClr val="FF0000"/>
                </a:solidFill>
              </a:rPr>
              <a:t>C#m             </a:t>
            </a:r>
            <a:r>
              <a:rPr lang="pt-BR" sz="2000" dirty="0" smtClean="0">
                <a:solidFill>
                  <a:srgbClr val="FF0000"/>
                </a:solidFill>
              </a:rPr>
              <a:t>        </a:t>
            </a:r>
            <a:r>
              <a:rPr lang="pt-BR" sz="2000" dirty="0" smtClean="0">
                <a:solidFill>
                  <a:srgbClr val="FF0000"/>
                </a:solidFill>
              </a:rPr>
              <a:t>E </a:t>
            </a:r>
            <a:r>
              <a:rPr lang="pt-BR" sz="2000" dirty="0" smtClean="0">
                <a:solidFill>
                  <a:srgbClr val="FF0000"/>
                </a:solidFill>
              </a:rPr>
              <a:t>                 B               C#m  B</a:t>
            </a:r>
            <a:r>
              <a:rPr lang="pt-BR" sz="2000" dirty="0" smtClean="0">
                <a:solidFill>
                  <a:srgbClr val="FF0000"/>
                </a:solidFill>
              </a:rPr>
              <a:t/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a tempestade vai passar      por sobre as ondas confiante andarei 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              </a:t>
            </a:r>
            <a:r>
              <a:rPr lang="pt-BR" sz="2000" dirty="0" smtClean="0">
                <a:solidFill>
                  <a:srgbClr val="FF0000"/>
                </a:solidFill>
              </a:rPr>
              <a:t>A     </a:t>
            </a:r>
            <a:r>
              <a:rPr lang="pt-BR" sz="2000" dirty="0" smtClean="0">
                <a:solidFill>
                  <a:srgbClr val="FF0000"/>
                </a:solidFill>
              </a:rPr>
              <a:t>F#m              </a:t>
            </a:r>
            <a:r>
              <a:rPr lang="pt-BR" sz="2000" dirty="0" smtClean="0">
                <a:solidFill>
                  <a:srgbClr val="FF0000"/>
                </a:solidFill>
              </a:rPr>
              <a:t>B   A              </a:t>
            </a:r>
            <a:r>
              <a:rPr lang="pt-BR" sz="2000" dirty="0" smtClean="0">
                <a:solidFill>
                  <a:srgbClr val="FF0000"/>
                </a:solidFill>
              </a:rPr>
              <a:t>E              G#m  A  G#m               F#m      B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tribulações          vencereis      as aflições eu Superarei          Deus prove eu sei que 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smtClean="0">
                <a:solidFill>
                  <a:srgbClr val="FF0000"/>
                </a:solidFill>
              </a:rPr>
              <a:t>            </a:t>
            </a:r>
            <a:r>
              <a:rPr lang="pt-BR" sz="2000" smtClean="0">
                <a:solidFill>
                  <a:srgbClr val="FF0000"/>
                </a:solidFill>
              </a:rPr>
              <a:t>E  B  C#</a:t>
            </a:r>
            <a:r>
              <a:rPr lang="pt-BR" sz="2000" dirty="0" smtClean="0">
                <a:solidFill>
                  <a:srgbClr val="FF0000"/>
                </a:solidFill>
              </a:rPr>
              <a:t/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proverá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           B                    A  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 E         G#m                         A E F#m      B                   C#m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neste bravo mar da </a:t>
            </a:r>
            <a:r>
              <a:rPr lang="pt-BR" sz="2000" dirty="0" smtClean="0">
                <a:solidFill>
                  <a:schemeClr val="bg1"/>
                </a:solidFill>
              </a:rPr>
              <a:t>vida       ventos </a:t>
            </a:r>
            <a:r>
              <a:rPr lang="pt-BR" sz="2000" dirty="0" smtClean="0">
                <a:solidFill>
                  <a:schemeClr val="bg1"/>
                </a:solidFill>
              </a:rPr>
              <a:t>vem  me atormentar </a:t>
            </a:r>
            <a:r>
              <a:rPr lang="pt-BR" sz="2000" dirty="0" smtClean="0">
                <a:solidFill>
                  <a:schemeClr val="bg1"/>
                </a:solidFill>
              </a:rPr>
              <a:t>  nesta </a:t>
            </a:r>
            <a:r>
              <a:rPr lang="pt-BR" sz="2000" dirty="0" smtClean="0">
                <a:solidFill>
                  <a:schemeClr val="bg1"/>
                </a:solidFill>
              </a:rPr>
              <a:t>rocha firme forte 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B             A G#m F#m     E    A        F#m             B   A  B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que é meu Deus não temerei </a:t>
            </a:r>
            <a:r>
              <a:rPr lang="pt-BR" sz="2000" dirty="0" smtClean="0">
                <a:solidFill>
                  <a:schemeClr val="bg1"/>
                </a:solidFill>
              </a:rPr>
              <a:t>    nele </a:t>
            </a:r>
            <a:r>
              <a:rPr lang="pt-BR" sz="2000" dirty="0" smtClean="0">
                <a:solidFill>
                  <a:schemeClr val="bg1"/>
                </a:solidFill>
              </a:rPr>
              <a:t>posso confiar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              B                     A Am  E                      B                      A E F#m                  B             C#m Como e bom estar aqui         em meios as tantas provações    saber que posso confiar              B            A   G#m   F#m E A              F#m             B   A  B    em meu senhor  acreditar         que ele nunca faltará   E B     E    A   B              E  C#m                     E                  B               C#m  B a tempestade vai passar      por sobre as ondas confiante andarei                A     F#m              B   A              E              G#m  A  G#m               F#m      B tribulações          vencereis      as aflições eu Superarei          Deus prove eu sei que              E  B  C# proverá  E            B                    A   Am   E         G#m                         A E F#m      B                   C#m neste bravo mar da vida       ventos vem  me atormentar   nesta rocha firme forte          B             A G#m F#m     E    A        F#m             B   A  B que é meu Deus não temerei     nele posso confiar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15</cp:revision>
  <dcterms:created xsi:type="dcterms:W3CDTF">2015-03-16T01:23:29Z</dcterms:created>
  <dcterms:modified xsi:type="dcterms:W3CDTF">2016-01-30T15:30:38Z</dcterms:modified>
</cp:coreProperties>
</file>