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219" autoAdjust="0"/>
  </p:normalViewPr>
  <p:slideViewPr>
    <p:cSldViewPr>
      <p:cViewPr varScale="1">
        <p:scale>
          <a:sx n="66" d="100"/>
          <a:sy n="66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29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C71FE-6B04-4136-9781-C2F270C45E42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35454-E36A-461F-AF73-F4F11A2F4A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000" b="1" i="1" u="sng" dirty="0" smtClean="0">
                <a:solidFill>
                  <a:schemeClr val="bg1"/>
                </a:solidFill>
              </a:rPr>
              <a:t>A TI MEU DEUS</a:t>
            </a:r>
            <a:r>
              <a:rPr lang="pt-BR" sz="1400" dirty="0" smtClean="0">
                <a:solidFill>
                  <a:schemeClr val="bg1"/>
                </a:solidFill>
              </a:rPr>
              <a:t>                                                                                                 ATO PENITENCIAL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E                          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Ti meu Deus, elevo meu coração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B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A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Elevo as minhas mãos, meu olhar minha voz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E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A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Ti meu Deus, eu quero oferecer meus passos e meu viver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B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Meus caminhos meu sofrer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REFRÃO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E                           A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tua ternura, Senhor, vem me abraçar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C#m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a tua bondade infinita, me perdoar.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A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B                 C#m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Vou ser o teu seguidor, e te dar o meu coração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B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E     A    E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Eu quero sentir o calor de tuas mãos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REFRÃO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E                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 </a:t>
            </a:r>
            <a:r>
              <a:rPr lang="pt-BR" sz="1200" dirty="0" smtClean="0">
                <a:solidFill>
                  <a:schemeClr val="bg1"/>
                </a:solidFill>
              </a:rPr>
              <a:t>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Ti meu Deus, que és bom e que tens amor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bg1"/>
                </a:solidFill>
              </a:rPr>
              <a:t>B              A             E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Ao pobre e ao sofredor vou servir te esperar.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E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Em Ti meu Deus, humildes se alegrarão.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E              B               E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Cantando a nova canção de esperança e de paz.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35454-E36A-461F-AF73-F4F11A2F4A4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174-CC54-4EBE-B702-8B48627AD5A9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E0AF-ACCE-4C3C-AC21-C92238E995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619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174-CC54-4EBE-B702-8B48627AD5A9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E0AF-ACCE-4C3C-AC21-C92238E995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0655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174-CC54-4EBE-B702-8B48627AD5A9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E0AF-ACCE-4C3C-AC21-C92238E995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858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174-CC54-4EBE-B702-8B48627AD5A9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E0AF-ACCE-4C3C-AC21-C92238E995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393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174-CC54-4EBE-B702-8B48627AD5A9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E0AF-ACCE-4C3C-AC21-C92238E995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2378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174-CC54-4EBE-B702-8B48627AD5A9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E0AF-ACCE-4C3C-AC21-C92238E995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6893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174-CC54-4EBE-B702-8B48627AD5A9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E0AF-ACCE-4C3C-AC21-C92238E995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2964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174-CC54-4EBE-B702-8B48627AD5A9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E0AF-ACCE-4C3C-AC21-C92238E995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766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174-CC54-4EBE-B702-8B48627AD5A9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E0AF-ACCE-4C3C-AC21-C92238E995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8759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174-CC54-4EBE-B702-8B48627AD5A9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E0AF-ACCE-4C3C-AC21-C92238E995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683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8174-CC54-4EBE-B702-8B48627AD5A9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E0AF-ACCE-4C3C-AC21-C92238E995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370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8174-CC54-4EBE-B702-8B48627AD5A9}" type="datetimeFigureOut">
              <a:rPr lang="pt-BR" smtClean="0"/>
              <a:pPr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E0AF-ACCE-4C3C-AC21-C92238E995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1493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3600" b="1" i="1" u="sng" dirty="0" smtClean="0">
                <a:solidFill>
                  <a:srgbClr val="FFFF00"/>
                </a:solidFill>
              </a:rPr>
              <a:t>A TI MEU DEUS</a:t>
            </a:r>
            <a:r>
              <a:rPr lang="pt-BR" sz="2800" dirty="0" smtClean="0">
                <a:solidFill>
                  <a:srgbClr val="FFFF00"/>
                </a:solidFill>
              </a:rPr>
              <a:t>                                                                                                </a:t>
            </a:r>
            <a:r>
              <a:rPr lang="pt-BR" sz="2400" dirty="0" smtClean="0">
                <a:solidFill>
                  <a:srgbClr val="FFFF00"/>
                </a:solidFill>
              </a:rPr>
              <a:t/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/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A </a:t>
            </a:r>
            <a:r>
              <a:rPr lang="pt-BR" sz="2800" dirty="0">
                <a:solidFill>
                  <a:srgbClr val="FFFF00"/>
                </a:solidFill>
              </a:rPr>
              <a:t>Ti meu Deus, elevo meu coração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Elevo </a:t>
            </a:r>
            <a:r>
              <a:rPr lang="pt-BR" sz="2800" dirty="0">
                <a:solidFill>
                  <a:srgbClr val="FFFF00"/>
                </a:solidFill>
              </a:rPr>
              <a:t>as minhas mãos, meu olhar minha voz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A </a:t>
            </a:r>
            <a:r>
              <a:rPr lang="pt-BR" sz="2800" dirty="0">
                <a:solidFill>
                  <a:srgbClr val="FFFF00"/>
                </a:solidFill>
              </a:rPr>
              <a:t>Ti meu Deus, eu quero oferecer meus passos e meu viver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Meus </a:t>
            </a:r>
            <a:r>
              <a:rPr lang="pt-BR" sz="2800" dirty="0">
                <a:solidFill>
                  <a:srgbClr val="FFFF00"/>
                </a:solidFill>
              </a:rPr>
              <a:t>caminhos meu sofrer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REFRÃO</a:t>
            </a:r>
            <a:r>
              <a:rPr lang="pt-BR" sz="2800" dirty="0">
                <a:solidFill>
                  <a:srgbClr val="FFFF00"/>
                </a:solidFill>
              </a:rPr>
              <a:t/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/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A </a:t>
            </a:r>
            <a:r>
              <a:rPr lang="pt-BR" sz="2800" dirty="0">
                <a:solidFill>
                  <a:srgbClr val="FFFF00"/>
                </a:solidFill>
              </a:rPr>
              <a:t>tua ternura, Senhor, vem me abraçar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E </a:t>
            </a:r>
            <a:r>
              <a:rPr lang="pt-BR" sz="2800" dirty="0">
                <a:solidFill>
                  <a:srgbClr val="FFFF00"/>
                </a:solidFill>
              </a:rPr>
              <a:t>a tua bondade infinita, me perdoar.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Vou </a:t>
            </a:r>
            <a:r>
              <a:rPr lang="pt-BR" sz="2800" dirty="0">
                <a:solidFill>
                  <a:srgbClr val="FFFF00"/>
                </a:solidFill>
              </a:rPr>
              <a:t>ser o teu seguidor, e te dar o meu coração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Eu </a:t>
            </a:r>
            <a:r>
              <a:rPr lang="pt-BR" sz="2800" dirty="0">
                <a:solidFill>
                  <a:srgbClr val="FFFF00"/>
                </a:solidFill>
              </a:rPr>
              <a:t>quero sentir o calor de tuas mãos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REFRÃO</a:t>
            </a:r>
            <a:r>
              <a:rPr lang="pt-BR" sz="2800" dirty="0">
                <a:solidFill>
                  <a:srgbClr val="FFFF00"/>
                </a:solidFill>
              </a:rPr>
              <a:t/>
            </a:r>
            <a:br>
              <a:rPr lang="pt-BR" sz="2800" dirty="0">
                <a:solidFill>
                  <a:srgbClr val="FFFF00"/>
                </a:solidFill>
              </a:rPr>
            </a:br>
            <a:endParaRPr lang="pt-BR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6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 TI MEU DEUS                                                                                                  A Ti meu Deus, elevo meu coração Elevo as minhas mãos, meu olhar minha voz A Ti meu Deus, eu quero oferecer meus passos e meu viver Meus caminhos meu sofrer REFRÃO  A tua ternura, Senhor, vem me abraçar E a tua bondade infinita, me perdoar. Vou ser o teu seguidor, e te dar o meu coração Eu quero sentir o calor de tuas mãos REFRÃO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 MEU DEUS                                                                                                 ATO PENITENCIAL                     E                                  B A Ti meu Deus, elevo meu coração                                  B                     A                E Elevo as minhas mãos, meu olhar minha voz                    E                 E               A                                            E A Ti meu Deus, eu quero oferecer meus passos e meu viver                   B                          E Meus caminhos meu sofrer REFRÃO      E                                   A                    E A tua ternura, Senhor, vem me abraçar                                    C#m                        E E a tua bondade infinita, me perdoar.           A                                       B                       C#m Vou ser o teu seguidor, e te dar o meu coração           B                                               E    A   E Eu quero sentir o calor de tuas mãos REFRÃO                    E                                                     B A Ti meu Deus, que és bom e que tens amor                                      B                  A                E     Ao pobre e ao sofredor vou servir te esperar.                       E               E                        A Em Ti meu Deus, humildes se alegrarão.                                        E                  B                  E    Cantando a nova canção de esperança e de paz.</dc:title>
  <dc:creator>Usuário do Windows</dc:creator>
  <cp:lastModifiedBy>MARCELO</cp:lastModifiedBy>
  <cp:revision>7</cp:revision>
  <dcterms:created xsi:type="dcterms:W3CDTF">2015-03-15T00:34:16Z</dcterms:created>
  <dcterms:modified xsi:type="dcterms:W3CDTF">2019-05-18T21:22:00Z</dcterms:modified>
</cp:coreProperties>
</file>