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18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D      F#           </a:t>
            </a:r>
            <a:r>
              <a:rPr lang="pt-BR" sz="1200" dirty="0" err="1" smtClean="0">
                <a:solidFill>
                  <a:srgbClr val="FFFF00"/>
                </a:solidFill>
              </a:rPr>
              <a:t>Bm</a:t>
            </a:r>
            <a:r>
              <a:rPr lang="pt-BR" sz="1200" dirty="0" smtClean="0">
                <a:solidFill>
                  <a:srgbClr val="FFFF00"/>
                </a:solidFill>
              </a:rPr>
              <a:t>                  G           A       D</a:t>
            </a:r>
            <a:r>
              <a:rPr lang="pt-BR" sz="1200" baseline="0" dirty="0" smtClean="0">
                <a:solidFill>
                  <a:srgbClr val="FFFF00"/>
                </a:solidFill>
              </a:rPr>
              <a:t>    A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E tão bom poder te abraçar desejar verdadeira paz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  D         F#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Bm</a:t>
            </a:r>
            <a:r>
              <a:rPr lang="pt-BR" sz="1200" baseline="0" dirty="0" smtClean="0">
                <a:solidFill>
                  <a:srgbClr val="FFFF00"/>
                </a:solidFill>
              </a:rPr>
              <a:t>  </a:t>
            </a:r>
            <a:r>
              <a:rPr lang="pt-BR" sz="1200" dirty="0" smtClean="0">
                <a:solidFill>
                  <a:srgbClr val="FFFF00"/>
                </a:solidFill>
              </a:rPr>
              <a:t>G                 A      D</a:t>
            </a:r>
            <a:r>
              <a:rPr lang="pt-BR" sz="1200" baseline="0" dirty="0" smtClean="0">
                <a:solidFill>
                  <a:srgbClr val="FFFF00"/>
                </a:solidFill>
              </a:rPr>
              <a:t>    A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Enquanto abraço quero dizer paz de cristo pra você,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G                 A      D  A   D      F#     </a:t>
            </a:r>
            <a:r>
              <a:rPr lang="pt-BR" sz="1200" dirty="0" err="1" smtClean="0">
                <a:solidFill>
                  <a:srgbClr val="FFFF00"/>
                </a:solidFill>
              </a:rPr>
              <a:t>Bm</a:t>
            </a:r>
            <a:r>
              <a:rPr lang="pt-BR" sz="1200" dirty="0" smtClean="0">
                <a:solidFill>
                  <a:srgbClr val="FFFF00"/>
                </a:solidFill>
              </a:rPr>
              <a:t>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 G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 A           D</a:t>
            </a:r>
            <a:r>
              <a:rPr lang="pt-BR" sz="1200" baseline="0" dirty="0" smtClean="0">
                <a:solidFill>
                  <a:srgbClr val="FFFF00"/>
                </a:solidFill>
              </a:rPr>
              <a:t>    A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paz de cristo pra você     Nessa nossa caminhada que te leva ao a pai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D      F#         </a:t>
            </a:r>
            <a:r>
              <a:rPr lang="pt-BR" sz="1200" dirty="0" err="1" smtClean="0">
                <a:solidFill>
                  <a:srgbClr val="FFFF00"/>
                </a:solidFill>
              </a:rPr>
              <a:t>Bm</a:t>
            </a:r>
            <a:r>
              <a:rPr lang="pt-BR" sz="1200" dirty="0" smtClean="0">
                <a:solidFill>
                  <a:srgbClr val="FFFF00"/>
                </a:solidFill>
              </a:rPr>
              <a:t>             G        A         D</a:t>
            </a:r>
            <a:r>
              <a:rPr lang="pt-BR" sz="1200" baseline="0" dirty="0" smtClean="0">
                <a:solidFill>
                  <a:srgbClr val="FFFF00"/>
                </a:solidFill>
              </a:rPr>
              <a:t>    A   </a:t>
            </a:r>
            <a:r>
              <a:rPr lang="pt-BR" sz="1200" dirty="0" smtClean="0">
                <a:solidFill>
                  <a:srgbClr val="FFFF00"/>
                </a:solidFill>
              </a:rPr>
              <a:t>G        A         D</a:t>
            </a:r>
            <a:r>
              <a:rPr lang="pt-BR" sz="1200" baseline="0" dirty="0" smtClean="0">
                <a:solidFill>
                  <a:srgbClr val="FFFF00"/>
                </a:solidFill>
              </a:rPr>
              <a:t>    A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Com Jesus não temeremos, juntos somos mais,     junto somos mais.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D   F#m  </a:t>
            </a:r>
            <a:r>
              <a:rPr lang="pt-BR" sz="1200" dirty="0" err="1" smtClean="0">
                <a:solidFill>
                  <a:srgbClr val="FFFF00"/>
                </a:solidFill>
              </a:rPr>
              <a:t>Bm</a:t>
            </a:r>
            <a:r>
              <a:rPr lang="pt-BR" sz="1200" dirty="0" smtClean="0">
                <a:solidFill>
                  <a:srgbClr val="FFFF00"/>
                </a:solidFill>
              </a:rPr>
              <a:t>              A                F#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Bm</a:t>
            </a:r>
            <a:r>
              <a:rPr lang="pt-BR" sz="1200" dirty="0" smtClean="0">
                <a:solidFill>
                  <a:srgbClr val="FFFF00"/>
                </a:solidFill>
              </a:rPr>
              <a:t>              E               A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Perdoar quando devo perdoar? Só assim e que se tem perdão sempre perdoar (2x)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dirty="0" smtClean="0">
                <a:solidFill>
                  <a:srgbClr val="FFFF00"/>
                </a:solidFill>
              </a:rPr>
              <a:t> D   F#m  </a:t>
            </a:r>
            <a:r>
              <a:rPr lang="pt-BR" sz="1100" dirty="0" err="1" smtClean="0">
                <a:solidFill>
                  <a:srgbClr val="FFFF00"/>
                </a:solidFill>
              </a:rPr>
              <a:t>Bm</a:t>
            </a:r>
            <a:r>
              <a:rPr lang="pt-BR" sz="1100" dirty="0" smtClean="0">
                <a:solidFill>
                  <a:srgbClr val="FFFF00"/>
                </a:solidFill>
              </a:rPr>
              <a:t>              A                F#               </a:t>
            </a:r>
            <a:r>
              <a:rPr lang="pt-BR" sz="1100" dirty="0" err="1" smtClean="0">
                <a:solidFill>
                  <a:srgbClr val="FFFF00"/>
                </a:solidFill>
              </a:rPr>
              <a:t>Bm</a:t>
            </a:r>
            <a:r>
              <a:rPr lang="pt-BR" sz="1100" dirty="0" smtClean="0">
                <a:solidFill>
                  <a:srgbClr val="FFFF00"/>
                </a:solidFill>
              </a:rPr>
              <a:t>              </a:t>
            </a:r>
            <a:r>
              <a:rPr lang="pt-BR" sz="1100" smtClean="0">
                <a:solidFill>
                  <a:srgbClr val="FFFF00"/>
                </a:solidFill>
              </a:rPr>
              <a:t>G          A    D</a:t>
            </a:r>
            <a:endParaRPr lang="pt-BR" sz="11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dirty="0" smtClean="0">
                <a:solidFill>
                  <a:srgbClr val="FFFF00"/>
                </a:solidFill>
              </a:rPr>
              <a:t>Perdoar quando devo perdoar? Só assim e que se tem perdão sempre perdoar (2x)</a:t>
            </a:r>
          </a:p>
          <a:p>
            <a:endParaRPr lang="pt-BR" sz="1100" dirty="0" smtClean="0">
              <a:solidFill>
                <a:srgbClr val="FFFF00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   </a:t>
            </a:r>
            <a:r>
              <a:rPr lang="pt-BR" sz="4000" dirty="0" smtClean="0">
                <a:solidFill>
                  <a:srgbClr val="FFFF00"/>
                </a:solidFill>
              </a:rPr>
              <a:t>E tão bom poder te abraçar desejar verdadeira paz </a:t>
            </a:r>
            <a:r>
              <a:rPr lang="pt-BR" sz="4000" dirty="0" smtClean="0">
                <a:solidFill>
                  <a:srgbClr val="FFFF00"/>
                </a:solidFill>
              </a:rPr>
              <a:t>Enquanto abraço quero abraço quero dizer paz de cristo pra você, paz de cristo pra você Nessa nossa caminhada que te leva ao a pai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Com Jesus não temeremos, juntos somos mais, junto somos mais.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Perdoar quando devo perdoar? Só assim e que se tem perdão sempre perdoar (2x)</a:t>
            </a:r>
          </a:p>
          <a:p>
            <a:endParaRPr lang="pt-BR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213</Words>
  <Application>Microsoft Office PowerPoint</Application>
  <PresentationFormat>Apresentação na tela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14</cp:revision>
  <dcterms:created xsi:type="dcterms:W3CDTF">2016-06-04T17:36:16Z</dcterms:created>
  <dcterms:modified xsi:type="dcterms:W3CDTF">2017-04-12T23:56:39Z</dcterms:modified>
</cp:coreProperties>
</file>