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2778" autoAdjust="0"/>
  </p:normalViewPr>
  <p:slideViewPr>
    <p:cSldViewPr>
      <p:cViewPr varScale="1">
        <p:scale>
          <a:sx n="52" d="100"/>
          <a:sy n="52" d="100"/>
        </p:scale>
        <p:origin x="-18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79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8AC39-4BFE-40B1-BB5E-DEAEB79574C0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560D-C899-4ADC-B9A1-792D52BF1DB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Agora É Tempo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                      B                   F#m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Agora é tempo  de ser Igreja,/ Caminhar juntos, participar.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                         C#m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G#m                    A     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1. Somos povo escolhido/ E na fronte assinalados/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F#m                        B              F#m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B7     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 o nome do Senhor/ Que caminha ao nosso lado.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                            C#m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G#m    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2.Somos povo em missão./ </a:t>
            </a:r>
            <a:r>
              <a:rPr lang="pt-BR" sz="1200" dirty="0" err="1" smtClean="0">
                <a:solidFill>
                  <a:schemeClr val="bg1"/>
                </a:solidFill>
              </a:rPr>
              <a:t>Ja</a:t>
            </a:r>
            <a:r>
              <a:rPr lang="pt-BR" sz="1200" dirty="0" smtClean="0">
                <a:solidFill>
                  <a:schemeClr val="bg1"/>
                </a:solidFill>
              </a:rPr>
              <a:t> é tempo de partir./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F#m                           B                 F#m   B7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È o Senhor que nos envia, / em seu  nome a servir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                          C#m    G#m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A 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3. Somos povo  esperança. / Vamos juntos planejar:/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F#m                 B           F#m    B7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 Igreja a  serviço  /  e a fé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Testemunhar.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C#m  G#m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4. Somos povo a caminho / </a:t>
            </a:r>
            <a:r>
              <a:rPr lang="pt-BR" sz="1200" dirty="0" err="1" smtClean="0">
                <a:solidFill>
                  <a:schemeClr val="bg1"/>
                </a:solidFill>
              </a:rPr>
              <a:t>Contruindo</a:t>
            </a:r>
            <a:r>
              <a:rPr lang="pt-BR" sz="1200" dirty="0" smtClean="0">
                <a:solidFill>
                  <a:schemeClr val="bg1"/>
                </a:solidFill>
              </a:rPr>
              <a:t> em </a:t>
            </a:r>
            <a:r>
              <a:rPr lang="pt-BR" sz="1200" dirty="0" err="1" smtClean="0">
                <a:solidFill>
                  <a:schemeClr val="bg1"/>
                </a:solidFill>
              </a:rPr>
              <a:t>multirão</a:t>
            </a:r>
            <a:r>
              <a:rPr lang="pt-BR" sz="1200" dirty="0" smtClean="0">
                <a:solidFill>
                  <a:schemeClr val="bg1"/>
                </a:solidFill>
              </a:rPr>
              <a:t> /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F#m                   B               F#m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B7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Nova terra, Novo reino / De fraterna comunhão.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560D-C899-4ADC-B9A1-792D52BF1DB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4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8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667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71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1580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3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4636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165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825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40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4070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9AA6-1B73-4F3C-9717-2CCC0403DB4B}" type="datetimeFigureOut">
              <a:rPr lang="pt-BR" smtClean="0"/>
              <a:pPr/>
              <a:t>01/11/2019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CB679-A3E4-4203-8192-B772C36085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818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5400" dirty="0" smtClean="0">
                <a:solidFill>
                  <a:srgbClr val="FFFF00"/>
                </a:solidFill>
              </a:rPr>
              <a:t/>
            </a:r>
            <a:br>
              <a:rPr lang="pt-BR" sz="5400" dirty="0" smtClean="0">
                <a:solidFill>
                  <a:srgbClr val="FFFF00"/>
                </a:solidFill>
              </a:rPr>
            </a:br>
            <a:r>
              <a:rPr lang="pt-BR" sz="5400" dirty="0" smtClean="0">
                <a:solidFill>
                  <a:srgbClr val="FFFF00"/>
                </a:solidFill>
              </a:rPr>
              <a:t>Agora É Tempo</a:t>
            </a:r>
            <a:br>
              <a:rPr lang="pt-BR" sz="54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Agora é tempo  de ser Igreja, Caminhar juntos, participar. (2x)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1. Somos povo escolhido/ E na fronte assinalados/ Com o nome do Senhor  Que caminha ao nosso </a:t>
            </a:r>
            <a:r>
              <a:rPr lang="pt-BR" sz="3600" dirty="0" err="1" smtClean="0">
                <a:solidFill>
                  <a:srgbClr val="FFFF00"/>
                </a:solidFill>
              </a:rPr>
              <a:t>la</a:t>
            </a:r>
            <a:r>
              <a:rPr lang="pt-BR" sz="3600" dirty="0" smtClean="0">
                <a:solidFill>
                  <a:srgbClr val="FFFF00"/>
                </a:solidFill>
              </a:rPr>
              <a:t>---do.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2.Somos povo em missão./ </a:t>
            </a:r>
            <a:r>
              <a:rPr lang="pt-BR" sz="3600" dirty="0" err="1" smtClean="0">
                <a:solidFill>
                  <a:srgbClr val="FFFF00"/>
                </a:solidFill>
              </a:rPr>
              <a:t>Ja</a:t>
            </a:r>
            <a:r>
              <a:rPr lang="pt-BR" sz="3600" dirty="0" smtClean="0">
                <a:solidFill>
                  <a:srgbClr val="FFFF00"/>
                </a:solidFill>
              </a:rPr>
              <a:t> é tempo de partir./ È o Senhor que nos envia,   em seu nome a servir</a:t>
            </a:r>
            <a:br>
              <a:rPr lang="pt-BR" sz="3600" dirty="0" smtClean="0">
                <a:solidFill>
                  <a:srgbClr val="FFFF00"/>
                </a:solidFill>
              </a:rPr>
            </a:br>
            <a:endParaRPr lang="pt-BR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9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Agora É Tempo  Agora é tempo  de ser Igreja, Caminhar juntos, participar. (2x)  1. Somos povo escolhido/ E na fronte assinalados/ Com o nome do Senhor  Que caminha ao nosso la---do.   2.Somos povo em missão./ Ja é tempo de partir./ È o Senhor que nos envia,   em seu nome a servir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Agora É Tempo                 E                           B                         F#m                    E Agora é tempo  de ser Igreja,/ Caminhar juntos, participar. (2x)                                     C#m  G#m                          A      F#m                                 B           1. Somos povo escolhido/ E na fronte assinalados/ Com o nome do Senhor/ Que       F#m                    E    caminha ao nosso la---do.                                    Bm                F#m                 G                  Em                      A                   2.Somos povo em missão./ Ja é tempo de partir./ È o Senhor que nos envia, / em seu    Em    A7     D nome a servir                                      Bm                       F#m             G                Em            A                 Em 3. Somos povo  esperança. / Vamos juntos planejar:/ Se  Igreja a  serviço  /  e a fé       A7        D Testemunhar.                                      Bm                 F#m                    G                 Fm                 A           4. Somos povo a caminho / Contruindo em multirão / Nova terra, Novo reino / De       Em      A7        D fraterna comunhão. </dc:title>
  <dc:creator>Usuário do Windows</dc:creator>
  <cp:lastModifiedBy>MARCELO</cp:lastModifiedBy>
  <cp:revision>7</cp:revision>
  <dcterms:created xsi:type="dcterms:W3CDTF">2015-03-15T00:24:51Z</dcterms:created>
  <dcterms:modified xsi:type="dcterms:W3CDTF">2019-11-02T02:17:43Z</dcterms:modified>
</cp:coreProperties>
</file>