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pPr/>
              <a:t>29/12/2015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054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pPr/>
              <a:t>29/12/2015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1840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pPr/>
              <a:t>29/12/2015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8219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pPr/>
              <a:t>29/12/2015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0085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pPr/>
              <a:t>29/12/2015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6526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pPr/>
              <a:t>29/12/2015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27716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pPr/>
              <a:t>29/12/2015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7421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pPr/>
              <a:t>29/12/2015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70158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pPr/>
              <a:t>29/12/2015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92439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pPr/>
              <a:t>29/12/2015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4507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pPr/>
              <a:t>29/12/2015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4494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19542-17F2-4381-A291-584947D0DBB6}" type="datetimeFigureOut">
              <a:rPr lang="pt-BR" smtClean="0"/>
              <a:pPr/>
              <a:t>29/12/2015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D430-0D0D-434A-B05C-B0A99FE72FBF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1124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 numCol="1">
            <a:normAutofit/>
          </a:bodyPr>
          <a:lstStyle/>
          <a:p>
            <a:pPr algn="l"/>
            <a:r>
              <a:rPr lang="pt-BR" sz="3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pt-B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C                G              F  C</a:t>
            </a:r>
            <a:br>
              <a:rPr lang="pt-B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Ao senhor agradecemos aleluia </a:t>
            </a:r>
            <a:br>
              <a:rPr lang="pt-BR" sz="3200" dirty="0" smtClean="0">
                <a:solidFill>
                  <a:schemeClr val="bg1"/>
                </a:solidFill>
              </a:rPr>
            </a:br>
            <a:r>
              <a:rPr lang="pt-B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G                    F              G C</a:t>
            </a:r>
            <a:br>
              <a:rPr lang="pt-BR" sz="32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r>
              <a:rPr lang="pt-BR" sz="3200" dirty="0" smtClean="0">
                <a:solidFill>
                  <a:schemeClr val="bg1"/>
                </a:solidFill>
              </a:rPr>
              <a:t>o alimento que teremos aleluia (2x)</a:t>
            </a:r>
            <a:endParaRPr lang="pt-B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023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5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             C                G              F  C Ao senhor agradecemos aleluia             G                    F              G C o alimento que teremos aleluia (2x)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                F#m Estou pensando em Deus                     B                   E Estou pensando no amor                     E                 F#m Estou pensando em Deus                     B                   E Estou pensando no amor                         E Os homens fogem do amor           E E depois que se esvaziam             A                    E No vazio se angustiam          B                     E E duvidam de você               A                  E Você chega perto deles                      B                             E Mesmo assim ninguém tem fé                      E Eu me angustio quando vejo Que depois de dois mil anos             A                      E Entre tantos desenganos                 B                E Poucos vivem sua fé                        A                        E Muitos falam de esperança                   B                    E Mas esquecem de você                    E Tudo podia ser melhor Se meu povo procurasse                 A                          E Nos caminhos onde andasse                  B                          E Pensar mais no seu Senhor                    A                 E Mas você fica esquecido                    B             E E por isso falta o amor   E Tudo seria bem melhor Se o Natal não fosse um dia          A            E E se as mães fossem Maria         B             E E se os pais fossem José          A          E E se os filhos parecessem        B          E Com Jesus de Nazaré</dc:title>
  <dc:creator>Usuário do Windows</dc:creator>
  <cp:lastModifiedBy>MARCELO</cp:lastModifiedBy>
  <cp:revision>5</cp:revision>
  <dcterms:created xsi:type="dcterms:W3CDTF">2015-03-16T01:18:44Z</dcterms:created>
  <dcterms:modified xsi:type="dcterms:W3CDTF">2015-12-29T17:40:19Z</dcterms:modified>
</cp:coreProperties>
</file>