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52" autoAdjust="0"/>
  </p:normalViewPr>
  <p:slideViewPr>
    <p:cSldViewPr>
      <p:cViewPr varScale="1">
        <p:scale>
          <a:sx n="67" d="100"/>
          <a:sy n="67" d="100"/>
        </p:scale>
        <p:origin x="-15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03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            E                   F#m                        B                E   B7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Alô meu Deus fazia tanto tempo que eu não mais te procurava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E                         F#m</a:t>
            </a:r>
            <a:r>
              <a:rPr lang="pt-BR" baseline="0" dirty="0" smtClean="0">
                <a:solidFill>
                  <a:srgbClr val="FFFF00"/>
                </a:solidFill>
              </a:rPr>
              <a:t>      B                   E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Alô meu Deus senti saudades tua acabei voltando aqui.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E                  A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  E           C#m              F#m                B             E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Andei por mil caminhos e como as andorinhas eu vim fazer meu ninho em tua casa repousar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E                A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E          C#m          F#m         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B       E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embora me afastaste e andasse desligado meu coração cansado resolveu voltar. </a:t>
            </a:r>
          </a:p>
          <a:p>
            <a:pPr algn="just"/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E                      F#m         B                         E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EU NÃO ME ACOSTUMEI NAS TERRAS ONDE ANDEI </a:t>
            </a:r>
            <a:r>
              <a:rPr lang="pt-BR" sz="1050" dirty="0" smtClean="0">
                <a:solidFill>
                  <a:srgbClr val="FFFF00"/>
                </a:solidFill>
              </a:rPr>
              <a:t>(2x) 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E                   F#m                        B                E   B7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Alô meu Deus fazia tanto tempo que eu não mais te procurava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E                         F#m</a:t>
            </a:r>
            <a:r>
              <a:rPr lang="pt-BR" baseline="0" dirty="0" smtClean="0">
                <a:solidFill>
                  <a:srgbClr val="FFFF00"/>
                </a:solidFill>
              </a:rPr>
              <a:t>      B                   E 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Alô meu Deus senti saudades tua acabei voltando aqui.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E                 A  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 E        C#m            F#m                   B                E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gastei a minha herança comprando só matéria restou me a esperança de outra vez te encontrar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E           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 A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smtClean="0">
                <a:solidFill>
                  <a:srgbClr val="FFFF00"/>
                </a:solidFill>
              </a:rPr>
              <a:t>        E      </a:t>
            </a:r>
            <a:r>
              <a:rPr lang="pt-BR" dirty="0" smtClean="0">
                <a:solidFill>
                  <a:srgbClr val="FFFF00"/>
                </a:solidFill>
              </a:rPr>
              <a:t>C#m          </a:t>
            </a:r>
            <a:r>
              <a:rPr lang="pt-BR" smtClean="0">
                <a:solidFill>
                  <a:srgbClr val="FFFF00"/>
                </a:solidFill>
              </a:rPr>
              <a:t>F#m          </a:t>
            </a:r>
            <a:r>
              <a:rPr lang="pt-BR" baseline="0" smtClean="0">
                <a:solidFill>
                  <a:srgbClr val="FFFF00"/>
                </a:solidFill>
              </a:rPr>
              <a:t>    </a:t>
            </a:r>
            <a:r>
              <a:rPr lang="pt-BR" smtClean="0">
                <a:solidFill>
                  <a:srgbClr val="FFFF00"/>
                </a:solidFill>
              </a:rPr>
              <a:t>B       </a:t>
            </a:r>
            <a:r>
              <a:rPr lang="pt-BR" dirty="0" smtClean="0">
                <a:solidFill>
                  <a:srgbClr val="FFFF00"/>
                </a:solidFill>
              </a:rPr>
              <a:t>E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voltei arrependido de coração ferido e volto convencido este é meu lugar </a:t>
            </a:r>
            <a:r>
              <a:rPr lang="pt-BR" dirty="0" smtClean="0">
                <a:solidFill>
                  <a:srgbClr val="FF0000"/>
                </a:solidFill>
              </a:rPr>
              <a:t>(refrão)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21/08/2016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dirty="0" smtClean="0">
                <a:solidFill>
                  <a:srgbClr val="FFFF00"/>
                </a:solidFill>
              </a:rPr>
              <a:t>Alô meu Deus fazia tanto tempo que eu não mais te procurava Alô meu Deus senti saudades tua acabei voltando aqui. Andei por mil caminhos e como as andorinhas eu vim fazer meu ninho em tua casa repousar embora me afastaste e andasse desligado meu coração cansado resolveu voltar. </a:t>
            </a:r>
            <a:r>
              <a:rPr lang="pt-BR" dirty="0" smtClean="0">
                <a:solidFill>
                  <a:srgbClr val="FF0000"/>
                </a:solidFill>
              </a:rPr>
              <a:t>(refrão</a:t>
            </a:r>
            <a:r>
              <a:rPr lang="pt-BR" dirty="0" smtClean="0">
                <a:solidFill>
                  <a:srgbClr val="FF0000"/>
                </a:solidFill>
              </a:rPr>
              <a:t>) 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EU NÃO ME ACOSTUMEI NAS TERRAS ONDE ANDEI </a:t>
            </a:r>
            <a:r>
              <a:rPr lang="pt-BR" sz="2400" dirty="0" smtClean="0">
                <a:solidFill>
                  <a:srgbClr val="FFFF00"/>
                </a:solidFill>
              </a:rPr>
              <a:t>(</a:t>
            </a:r>
            <a:r>
              <a:rPr lang="pt-BR" sz="2400" dirty="0" smtClean="0">
                <a:solidFill>
                  <a:srgbClr val="FFFF00"/>
                </a:solidFill>
              </a:rPr>
              <a:t>2x) 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Alô </a:t>
            </a:r>
            <a:r>
              <a:rPr lang="pt-BR" dirty="0" smtClean="0">
                <a:solidFill>
                  <a:srgbClr val="FFFF00"/>
                </a:solidFill>
              </a:rPr>
              <a:t>meu Deus fazia tanto tempo que eu não mais te procurava Alô meu Deus senti saudades tua acabei voltando aqui.</a:t>
            </a:r>
            <a:r>
              <a:rPr lang="pt-BR" dirty="0" smtClean="0">
                <a:solidFill>
                  <a:srgbClr val="FF00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 gastei a minha herança comprando só matéria restou me a esperança de outra vez te encontrar voltei arrependido de coração ferido e volto convencido este é meu lugar </a:t>
            </a:r>
            <a:r>
              <a:rPr lang="pt-BR" dirty="0" smtClean="0">
                <a:solidFill>
                  <a:srgbClr val="FF0000"/>
                </a:solidFill>
              </a:rPr>
              <a:t>(refrão)</a:t>
            </a:r>
            <a:endParaRPr 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297</Words>
  <Application>Microsoft Office PowerPoint</Application>
  <PresentationFormat>Apresentação na tela (4:3)</PresentationFormat>
  <Paragraphs>24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16</cp:revision>
  <dcterms:created xsi:type="dcterms:W3CDTF">2016-06-04T17:36:16Z</dcterms:created>
  <dcterms:modified xsi:type="dcterms:W3CDTF">2016-08-21T15:19:41Z</dcterms:modified>
</cp:coreProperties>
</file>