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F13D-AB41-4DD1-90EC-C277DC045849}" type="datetimeFigureOut">
              <a:rPr lang="pt-BR" smtClean="0"/>
              <a:pPr/>
              <a:t>15/04/2018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7E17-71EB-4EE2-95ED-2161F70D8E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4956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F13D-AB41-4DD1-90EC-C277DC045849}" type="datetimeFigureOut">
              <a:rPr lang="pt-BR" smtClean="0"/>
              <a:pPr/>
              <a:t>15/04/2018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7E17-71EB-4EE2-95ED-2161F70D8E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3910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F13D-AB41-4DD1-90EC-C277DC045849}" type="datetimeFigureOut">
              <a:rPr lang="pt-BR" smtClean="0"/>
              <a:pPr/>
              <a:t>15/04/2018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7E17-71EB-4EE2-95ED-2161F70D8E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5622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F13D-AB41-4DD1-90EC-C277DC045849}" type="datetimeFigureOut">
              <a:rPr lang="pt-BR" smtClean="0"/>
              <a:pPr/>
              <a:t>15/04/2018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7E17-71EB-4EE2-95ED-2161F70D8E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2809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F13D-AB41-4DD1-90EC-C277DC045849}" type="datetimeFigureOut">
              <a:rPr lang="pt-BR" smtClean="0"/>
              <a:pPr/>
              <a:t>15/04/2018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7E17-71EB-4EE2-95ED-2161F70D8E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2188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F13D-AB41-4DD1-90EC-C277DC045849}" type="datetimeFigureOut">
              <a:rPr lang="pt-BR" smtClean="0"/>
              <a:pPr/>
              <a:t>15/04/2018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7E17-71EB-4EE2-95ED-2161F70D8E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204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F13D-AB41-4DD1-90EC-C277DC045849}" type="datetimeFigureOut">
              <a:rPr lang="pt-BR" smtClean="0"/>
              <a:pPr/>
              <a:t>15/04/2018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7E17-71EB-4EE2-95ED-2161F70D8E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9865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F13D-AB41-4DD1-90EC-C277DC045849}" type="datetimeFigureOut">
              <a:rPr lang="pt-BR" smtClean="0"/>
              <a:pPr/>
              <a:t>15/04/2018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7E17-71EB-4EE2-95ED-2161F70D8E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1503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F13D-AB41-4DD1-90EC-C277DC045849}" type="datetimeFigureOut">
              <a:rPr lang="pt-BR" smtClean="0"/>
              <a:pPr/>
              <a:t>15/04/2018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7E17-71EB-4EE2-95ED-2161F70D8E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3782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F13D-AB41-4DD1-90EC-C277DC045849}" type="datetimeFigureOut">
              <a:rPr lang="pt-BR" smtClean="0"/>
              <a:pPr/>
              <a:t>15/04/2018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7E17-71EB-4EE2-95ED-2161F70D8E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5631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F13D-AB41-4DD1-90EC-C277DC045849}" type="datetimeFigureOut">
              <a:rPr lang="pt-BR" smtClean="0"/>
              <a:pPr/>
              <a:t>15/04/2018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7E17-71EB-4EE2-95ED-2161F70D8E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2645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9F13D-AB41-4DD1-90EC-C277DC045849}" type="datetimeFigureOut">
              <a:rPr lang="pt-BR" smtClean="0"/>
              <a:pPr/>
              <a:t>15/04/2018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67E17-71EB-4EE2-95ED-2161F70D8E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2356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l"/>
            <a:r>
              <a:rPr lang="pt-BR" sz="2000" smtClean="0">
                <a:solidFill>
                  <a:schemeClr val="bg1"/>
                </a:solidFill>
              </a:rPr>
              <a:t>    </a:t>
            </a:r>
            <a:r>
              <a:rPr lang="pt-BR" sz="2000" smtClean="0">
                <a:solidFill>
                  <a:schemeClr val="bg1"/>
                </a:solidFill>
              </a:rPr>
              <a:t>G</a:t>
            </a:r>
            <a:r>
              <a:rPr lang="pt-BR" sz="2000" smtClean="0">
                <a:solidFill>
                  <a:schemeClr val="bg1"/>
                </a:solidFill>
              </a:rPr>
              <a:t>m                </a:t>
            </a:r>
            <a:r>
              <a:rPr lang="pt-BR" sz="2000" dirty="0" smtClean="0">
                <a:solidFill>
                  <a:schemeClr val="bg1"/>
                </a:solidFill>
              </a:rPr>
              <a:t>C                   G              D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1)Onde esta </a:t>
            </a:r>
            <a:r>
              <a:rPr lang="pt-BR" sz="2000" dirty="0" err="1" smtClean="0">
                <a:solidFill>
                  <a:schemeClr val="bg1"/>
                </a:solidFill>
              </a:rPr>
              <a:t>elias</a:t>
            </a:r>
            <a:r>
              <a:rPr lang="pt-BR" sz="2000" dirty="0" smtClean="0">
                <a:solidFill>
                  <a:schemeClr val="bg1"/>
                </a:solidFill>
              </a:rPr>
              <a:t> que restaura o altar de Deus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Em                     C                  G                          D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onde esta </a:t>
            </a:r>
            <a:r>
              <a:rPr lang="pt-BR" sz="2000" dirty="0" err="1" smtClean="0">
                <a:solidFill>
                  <a:schemeClr val="bg1"/>
                </a:solidFill>
              </a:rPr>
              <a:t>moises</a:t>
            </a:r>
            <a:r>
              <a:rPr lang="pt-BR" sz="2000" dirty="0" smtClean="0">
                <a:solidFill>
                  <a:schemeClr val="bg1"/>
                </a:solidFill>
              </a:rPr>
              <a:t> tirando agua para os sedentos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Em               C                  G                            D 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onde esta Daniel que não quer um manjar do rei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Em                 C                          G                      D             Em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onde esta </a:t>
            </a:r>
            <a:r>
              <a:rPr lang="pt-BR" sz="2000" dirty="0" err="1" smtClean="0">
                <a:solidFill>
                  <a:schemeClr val="bg1"/>
                </a:solidFill>
              </a:rPr>
              <a:t>noemiaas</a:t>
            </a:r>
            <a:r>
              <a:rPr lang="pt-BR" sz="2000" dirty="0" smtClean="0">
                <a:solidFill>
                  <a:schemeClr val="bg1"/>
                </a:solidFill>
              </a:rPr>
              <a:t> que restaura o muro de </a:t>
            </a:r>
            <a:r>
              <a:rPr lang="pt-BR" sz="2000" dirty="0" err="1" smtClean="0">
                <a:solidFill>
                  <a:schemeClr val="bg1"/>
                </a:solidFill>
              </a:rPr>
              <a:t>jerusalém</a:t>
            </a:r>
            <a:r>
              <a:rPr lang="pt-BR" sz="2000" dirty="0" smtClean="0">
                <a:solidFill>
                  <a:schemeClr val="bg1"/>
                </a:solidFill>
              </a:rPr>
              <a:t/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               C G         D             Em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onde estão os adoradores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              C  G            D                      Em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onde estão os que se levantaram 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              C  G          D                     Em     C       G    D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onde </a:t>
            </a:r>
            <a:r>
              <a:rPr lang="pt-BR" sz="2000" dirty="0" err="1" smtClean="0">
                <a:solidFill>
                  <a:schemeClr val="bg1"/>
                </a:solidFill>
              </a:rPr>
              <a:t>estao</a:t>
            </a:r>
            <a:r>
              <a:rPr lang="pt-BR" sz="2000" dirty="0" smtClean="0">
                <a:solidFill>
                  <a:schemeClr val="bg1"/>
                </a:solidFill>
              </a:rPr>
              <a:t> as vozes que clama pelo rei jesus 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              C  G          D                         Em   C   G   D   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onde </a:t>
            </a:r>
            <a:r>
              <a:rPr lang="pt-BR" sz="2000" dirty="0" err="1" smtClean="0">
                <a:solidFill>
                  <a:schemeClr val="bg1"/>
                </a:solidFill>
              </a:rPr>
              <a:t>estao</a:t>
            </a:r>
            <a:r>
              <a:rPr lang="pt-BR" sz="2000" dirty="0" smtClean="0">
                <a:solidFill>
                  <a:schemeClr val="bg1"/>
                </a:solidFill>
              </a:rPr>
              <a:t> o profetas dessa geração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Em   C       G D Em C G  D Em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eis-me aqui    usa me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/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              C   G        D             Em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somos hoje os adoradores 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         C  G              D                Em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err="1" smtClean="0">
                <a:solidFill>
                  <a:schemeClr val="bg1"/>
                </a:solidFill>
              </a:rPr>
              <a:t>geraçao</a:t>
            </a:r>
            <a:r>
              <a:rPr lang="pt-BR" sz="2000" dirty="0" smtClean="0">
                <a:solidFill>
                  <a:schemeClr val="bg1"/>
                </a:solidFill>
              </a:rPr>
              <a:t> dos que se </a:t>
            </a:r>
            <a:r>
              <a:rPr lang="pt-BR" sz="2000" dirty="0" err="1" smtClean="0">
                <a:solidFill>
                  <a:schemeClr val="bg1"/>
                </a:solidFill>
              </a:rPr>
              <a:t>levatam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       C  G       D                      Em       C       G    D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a igreja e a vos que clama pelo o rei jesus </a:t>
            </a: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672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    Gm                C                   G              D 1)Onde esta elias que restaura o altar de Deus Em                     C                  G                          D onde esta moises tirando agua para os sedentos Em               C                  G                            D  onde esta Daniel que não quer um manjar do rei Em                 C                          G                      D             Em onde esta noemiaas que restaura o muro de jerusalém                C G         D             Em onde estão os adoradores                C  G            D                      Em onde estão os que se levantaram                 C  G          D                     Em     C       G    D onde estao as vozes que clama pelo rei jesus                 C  G          D                         Em   C   G   D    onde estao o profetas dessa geração Em   C       G D Em C G  D Em eis-me aqui    usa me                 C   G        D             Em somos hoje os adoradores            C  G              D                Em geraçao dos que se levatam          C  G       D                      Em       C       G    D a igreja e a vos que clama pelo o rei jesus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Em                C                   G              D 1)Onde esta elias que restaura o altar de Deus Em                     C                  G                          D onde esta moises tirando agua para os sedentos Em               C                  G                            D  onde esta Daniel que não quer um manjar do rei Em                 C                          G                      D             Em onde esta noemiaas que restaura o muro de jerusalém                C G         D             Em onde estão os adoradores                C  G            D                      Em onde estão os que se levantaram                 C  G          D                     Em     C       G    D onde estao as vozes que clama pelo rei jesus                 C  G          D                         Em   C   G   D    onde estao o profetas dessa geração Em   C       G D Em C G  D Em eis-me aqui    usa me                 C   G        D             Em somos hoje os adoradores            C  G              D                Em geraçao dos que se levatam          C  G       D                      Em       C       G    D a igreja e a vos que clama pelo o rei jesus </dc:title>
  <dc:creator>Usuário do Windows</dc:creator>
  <cp:lastModifiedBy>MARCELO</cp:lastModifiedBy>
  <cp:revision>4</cp:revision>
  <dcterms:created xsi:type="dcterms:W3CDTF">2015-03-13T01:21:39Z</dcterms:created>
  <dcterms:modified xsi:type="dcterms:W3CDTF">2018-04-15T21:15:12Z</dcterms:modified>
</cp:coreProperties>
</file>