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79032" autoAdjust="0"/>
  </p:normalViewPr>
  <p:slideViewPr>
    <p:cSldViewPr>
      <p:cViewPr varScale="1">
        <p:scale>
          <a:sx n="57" d="100"/>
          <a:sy n="57" d="100"/>
        </p:scale>
        <p:origin x="-17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450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00ADB-59DA-431A-A647-E20D79B98E68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E9622-611E-46CB-9BB0-DA6FAAA14B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bg1"/>
                </a:solidFill>
              </a:rPr>
              <a:t>D                                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Um dia uma criança me parou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Olhou-me nos meus olhos a sorrir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Caneta e papel na sua mão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Tarefa escolar para cumprir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D7	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perguntou no meio de um sorriso: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A7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que é preciso para ser feliz?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Refrão:                                  </a:t>
            </a:r>
            <a:r>
              <a:rPr lang="pt-BR" sz="1600" dirty="0" smtClean="0">
                <a:solidFill>
                  <a:schemeClr val="bg1"/>
                </a:solidFill>
              </a:rPr>
              <a:t>AMAR COM JESUS AMOU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D7                     G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Amar como Jesus amou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A7             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Sonhar como Jesus sonhou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Bm7   	               A7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Pensar como Jesus pensou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 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Viver como Jesus viveu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D7	                 G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//:Sentir o que Jesus sentia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Gm	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Sorrir como Jesus sorria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B7                          Em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 ao chegar ao fim do dia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      A7          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Eu sei que dormiria muito mais feliz ://.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D                                         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Ouvindo o que eu falei ela me olhou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disse que era lindo o que eu falei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Pediu que eu repetisse por favor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não falasse tudo de uma vez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D7       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perguntou de novo num sorriso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A7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que é preciso para ser feliz?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E9622-611E-46CB-9BB0-DA6FAAA14B5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D                                         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Ouvindo o que eu falei ela me olhou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disse que era lindo o que eu falei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Pediu que eu repetisse por favor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não falasse tudo de uma vez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D7       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perguntou de novo num sorriso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A7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que é preciso para ser feliz?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rgbClr val="FF0000"/>
                </a:solidFill>
              </a:rPr>
              <a:t>     D7                     G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Amar como Jesus amou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A7             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Sonhar como Jesus sonhou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Bm7   	               A7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Pensar como Jesus pensou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 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Viver como Jesus viveu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D7	                 G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//:Sentir o que Jesus sentia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Gm	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Sorrir como Jesus sorria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B7                          Em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 ao chegar ao fim do dia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      A7          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Eu sei que dormiria muito mais feliz ://.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E9622-611E-46CB-9BB0-DA6FAAA14B5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D                                     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Depois que eu terminei de repetir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Seus olhos não saíam do papel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Toquei no seu rostinho e a sorrir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Pedi que ao transmitir fosse fiel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D7       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ela deu-me um beijo demorado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A7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ao meu lado foi dizendo assim: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rgbClr val="FF0000"/>
                </a:solidFill>
              </a:rPr>
              <a:t>D7                     G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Amar como Jesus amou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A7             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Sonhar como Jesus sonhou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Bm7   	               A7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Pensar como Jesus pensou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 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Viver como Jesus viveu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D7	                 G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//:Sentir o que Jesus sentia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Gm	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Sorrir como Jesus sorria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B7                          Em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 ao chegar ao fim do dia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      A7                     D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Eu sei que dormiria muito mais feliz ://.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E9622-611E-46CB-9BB0-DA6FAAA14B5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874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58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50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07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17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1834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98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832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02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383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791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32AB-075D-4D36-AB2A-DF50171B8337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4C2F-17DA-4220-8B66-08D1E58852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3131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numCol="1">
            <a:noAutofit/>
          </a:bodyPr>
          <a:lstStyle/>
          <a:p>
            <a:pPr algn="l"/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Um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dia uma criança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 parou Olhou-me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nos meus olhos a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sorrir Caneta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 papel na sua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mão Tarefa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escolar para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cumprir 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perguntou no meio de um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sorriso: O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 é preciso para ser feliz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AMAR COMO JESUS AMOU SONHAR COMO JESUS SONHOU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PENSAR COMO JESUS PENSOU VIVER COMO JESUS VIVEU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//:SENTIR O QUE JESUS SENTIA SORRIR COMO JESUS SORRIA E AO CHEGAR AO FIM DO DIA EU SEI QUE DORMIRIA MUITO MAIS FELIZ 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Ouvindo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 que eu falei ela me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olhou 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disse que era lindo o que eu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falei Pediu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 eu repetisse por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favor Que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não falasse tudo de uma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vez 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perguntou de novo num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sorriso O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 é preciso para ser feliz?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Depois que eu terminei de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repetir Seus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olhos não saíam do papel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Toquei no seu rostinho e a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sorrir Pedi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 ao transmitir fosse fiel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 ela deu-me um beijo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demorado E </a:t>
            </a: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ao meu lado foi dizendo assim: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pt-BR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631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Ouvindo o que eu falei ela me olhou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 disse que era lindo o que eu falei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Pediu que eu repetisse por favor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Que não falasse tudo de uma vez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 perguntou de novo num sorriso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O que é preciso para ser feliz?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Refrão: 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Amar como Jesus amou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Sonhar como Jesus sonhou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Pensar como Jesus pensou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Viver como Jesus viveu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//:Sentir o que Jesus sentia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Sorrir como Jesus sorria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E ao chegar ao fim do dia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Eu sei que dormiria muito mais feliz ://.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1400" dirty="0" smtClean="0">
                <a:solidFill>
                  <a:schemeClr val="bg1"/>
                </a:solidFill>
              </a:rPr>
              <a:t/>
            </a:r>
            <a:br>
              <a:rPr lang="pt-BR" sz="1400" dirty="0" smtClean="0">
                <a:solidFill>
                  <a:schemeClr val="bg1"/>
                </a:solidFill>
              </a:rPr>
            </a:br>
            <a:r>
              <a:rPr lang="pt-BR" sz="1400" dirty="0" smtClean="0">
                <a:solidFill>
                  <a:schemeClr val="bg1"/>
                </a:solidFill>
              </a:rPr>
              <a:t/>
            </a:r>
            <a:br>
              <a:rPr lang="pt-BR" sz="1400" dirty="0" smtClean="0">
                <a:solidFill>
                  <a:schemeClr val="bg1"/>
                </a:solidFill>
              </a:rPr>
            </a:b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631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numCol="2">
            <a:noAutofit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Depois que eu terminei de repetir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Seus olhos não saíam do papel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Toquei no seu rostinho e a sorrir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Pedi que ao transmitir fosse fiel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 ela deu-me um beijo demorado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 ao meu lado foi dizendo assim: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Refrão: 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Amar como Jesus amou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Sonhar como Jesus sonhou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Pensar como Jesus pensou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Viver como Jesus viveu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//:Sentir o que Jesus sentia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Sorrir como Jesus sorria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E ao chegar ao fim do dia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Eu sei que dormiria muito mais feliz ://.</a:t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1400" dirty="0" smtClean="0">
                <a:solidFill>
                  <a:schemeClr val="bg1"/>
                </a:solidFill>
              </a:rPr>
              <a:t> 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631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Office PowerPoint</Application>
  <PresentationFormat>Apresentação na tela (4:3)</PresentationFormat>
  <Paragraphs>11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 Um dia uma criança me parou Olhou-me nos meus olhos a sorrir Caneta e papel na sua mão Tarefa escolar para cumprir E perguntou no meio de um sorriso: O que é preciso para ser feliz? AMAR COMO JESUS AMOU SONHAR COMO JESUS SONHOU PENSAR COMO JESUS PENSOU VIVER COMO JESUS VIVEU //:SENTIR O QUE JESUS SENTIA SORRIR COMO JESUS SORRIA E AO CHEGAR AO FIM DO DIA EU SEI QUE DORMIRIA MUITO MAIS FELIZ  Ouvindo o que eu falei ela me olhou E disse que era lindo o que eu falei Pediu que eu repetisse por favor Que não falasse tudo de uma vez E perguntou de novo num sorriso O que é preciso para ser feliz?  Depois que eu terminei de repetir Seus olhos não saíam do papel Toquei no seu rostinho e a sorrir Pedi que ao transmitir fosse fiel E ela deu-me um beijo demorado E ao meu lado foi dizendo assim:   </vt:lpstr>
      <vt:lpstr>Ouvindo o que eu falei ela me olhou E disse que era lindo o que eu falei Pediu que eu repetisse por favor Que não falasse tudo de uma vez E perguntou de novo num sorriso O que é preciso para ser feliz?    Refrão:  Amar como Jesus amou Sonhar como Jesus sonhou Pensar como Jesus pensou Viver como Jesus viveu //:Sentir o que Jesus sentia Sorrir como Jesus sorria E ao chegar ao fim do dia Eu sei que dormiria muito mais feliz ://.   </vt:lpstr>
      <vt:lpstr>Depois que eu terminei de repetir Seus olhos não saíam do papel Toquei no seu rostinho e a sorrir Pedi que ao transmitir fosse fiel E ela deu-me um beijo demorado E ao meu lado foi dizendo assim:   Refrão:  Amar como Jesus amou Sonhar como Jesus sonhou Pensar como Jesus pensou Viver como Jesus viveu //:Sentir o que Jesus sentia Sorrir como Jesus sorria E ao chegar ao fim do dia Eu sei que dormiria muito mais feliz ://.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D                                       A7 Um dia uma criança me parou                                                            D Olhou-me nos meus olhos a sorrir                                              A7 Caneta e papel na sua mão                                                D Tarefa escolar para cumprir    D7                                     G E perguntou no meio de um sorriso:                       A7                       D O que é preciso para ser feliz?  Refrão:                                  AMAR COM JESUS AMOU      D7                            G Amar como Jesus amou          A7                               D Sonhar como Jesus sonhou       Bm7                         A7 Pensar como Jesus pensou                                       D Viver como Jesus viveu            D7                       G //:Sentir o que Jesus sentia      Gm                  D Sorrir como Jesus sorria    B7                                 Em E ao chegar ao fim do dia                              A7                              D Eu sei que dormiria muito mais feliz ://.          D                                                   A7 Ouvindo o que eu falei ela me olhou                                                             D E disse que era lindo o que eu falei                                                        A7 Pediu que eu repetisse por favor                                                        D Que não falasse tudo de uma vez     D7                                              G E perguntou de novo num sorriso                       A7                       D O que é preciso para ser feliz?  (Refrão)         D                                                A7 Depois que eu terminei de repetir                                                     D Seus olhos não saíam do papel                                                         A7 Toquei no seu rostinho e a sorrir                                                       D Pedi que ao transmitir fosse fiel    D7                                              G E ela deu-me um beijo demorado                    A7                              D E ao meu lado foi dizendo assim:  (Refrão)</dc:title>
  <dc:creator>Usuário do Windows</dc:creator>
  <cp:lastModifiedBy>MARCELO</cp:lastModifiedBy>
  <cp:revision>7</cp:revision>
  <dcterms:created xsi:type="dcterms:W3CDTF">2015-03-13T02:17:46Z</dcterms:created>
  <dcterms:modified xsi:type="dcterms:W3CDTF">2019-05-18T21:41:17Z</dcterms:modified>
</cp:coreProperties>
</file>