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1182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16FC2-DB8B-4945-BE15-8367BB275E6B}" type="datetimeFigureOut">
              <a:rPr lang="pt-BR" smtClean="0"/>
              <a:t>19/07/2019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5F04E-AFCF-4CA6-A530-A9B1FF7B79BE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E C#m A              B                        E C#m A  </a:t>
            </a:r>
            <a:b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Amigo...</a:t>
            </a:r>
            <a:r>
              <a:rPr lang="pt-BR" sz="1200" dirty="0" err="1" smtClean="0">
                <a:solidFill>
                  <a:schemeClr val="bg1"/>
                </a:solidFill>
              </a:rPr>
              <a:t>ôôô</a:t>
            </a:r>
            <a:r>
              <a:rPr lang="pt-BR" sz="1200" dirty="0" smtClean="0">
                <a:solidFill>
                  <a:schemeClr val="bg1"/>
                </a:solidFill>
              </a:rPr>
              <a:t> que bom que você veio...</a:t>
            </a:r>
            <a:r>
              <a:rPr lang="pt-BR" sz="1200" dirty="0" err="1" smtClean="0">
                <a:solidFill>
                  <a:schemeClr val="bg1"/>
                </a:solidFill>
              </a:rPr>
              <a:t>ôôôô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B                               E C#m A  </a:t>
            </a:r>
            <a:b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foi Deus quem te chamou...</a:t>
            </a:r>
            <a:r>
              <a:rPr lang="pt-BR" sz="1200" dirty="0" err="1" smtClean="0">
                <a:solidFill>
                  <a:schemeClr val="bg1"/>
                </a:solidFill>
              </a:rPr>
              <a:t>ôôôô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B          E</a:t>
            </a:r>
            <a:b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1200" dirty="0" err="1" smtClean="0">
                <a:solidFill>
                  <a:schemeClr val="bg1"/>
                </a:solidFill>
              </a:rPr>
              <a:t>e</a:t>
            </a:r>
            <a:r>
              <a:rPr lang="pt-BR" sz="1200" dirty="0" smtClean="0">
                <a:solidFill>
                  <a:schemeClr val="bg1"/>
                </a:solidFill>
              </a:rPr>
              <a:t> você aceitou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C#m        A                B                       E</a:t>
            </a:r>
            <a:b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Amigo, Amigo, que bom que você veio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C#m       A                B                        E C#m A  B</a:t>
            </a:r>
            <a:b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Amigo, Amigo, que bom que você veio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5F04E-AFCF-4CA6-A530-A9B1FF7B79BE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9706-96E3-437C-90D3-DC86AD04AFC4}" type="datetimeFigureOut">
              <a:rPr lang="pt-BR" smtClean="0"/>
              <a:pPr/>
              <a:t>19/07/2019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2D4B2-759A-4673-A741-289ACFC9C31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548199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9706-96E3-437C-90D3-DC86AD04AFC4}" type="datetimeFigureOut">
              <a:rPr lang="pt-BR" smtClean="0"/>
              <a:pPr/>
              <a:t>19/07/2019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2D4B2-759A-4673-A741-289ACFC9C31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92691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9706-96E3-437C-90D3-DC86AD04AFC4}" type="datetimeFigureOut">
              <a:rPr lang="pt-BR" smtClean="0"/>
              <a:pPr/>
              <a:t>19/07/2019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2D4B2-759A-4673-A741-289ACFC9C31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132784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9706-96E3-437C-90D3-DC86AD04AFC4}" type="datetimeFigureOut">
              <a:rPr lang="pt-BR" smtClean="0"/>
              <a:pPr/>
              <a:t>19/07/2019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2D4B2-759A-4673-A741-289ACFC9C31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347481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9706-96E3-437C-90D3-DC86AD04AFC4}" type="datetimeFigureOut">
              <a:rPr lang="pt-BR" smtClean="0"/>
              <a:pPr/>
              <a:t>19/07/2019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2D4B2-759A-4673-A741-289ACFC9C31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984198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9706-96E3-437C-90D3-DC86AD04AFC4}" type="datetimeFigureOut">
              <a:rPr lang="pt-BR" smtClean="0"/>
              <a:pPr/>
              <a:t>19/07/2019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2D4B2-759A-4673-A741-289ACFC9C31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321288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9706-96E3-437C-90D3-DC86AD04AFC4}" type="datetimeFigureOut">
              <a:rPr lang="pt-BR" smtClean="0"/>
              <a:pPr/>
              <a:t>19/07/2019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2D4B2-759A-4673-A741-289ACFC9C31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75602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9706-96E3-437C-90D3-DC86AD04AFC4}" type="datetimeFigureOut">
              <a:rPr lang="pt-BR" smtClean="0"/>
              <a:pPr/>
              <a:t>19/07/2019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2D4B2-759A-4673-A741-289ACFC9C31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534931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9706-96E3-437C-90D3-DC86AD04AFC4}" type="datetimeFigureOut">
              <a:rPr lang="pt-BR" smtClean="0"/>
              <a:pPr/>
              <a:t>19/07/2019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2D4B2-759A-4673-A741-289ACFC9C31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162479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9706-96E3-437C-90D3-DC86AD04AFC4}" type="datetimeFigureOut">
              <a:rPr lang="pt-BR" smtClean="0"/>
              <a:pPr/>
              <a:t>19/07/2019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2D4B2-759A-4673-A741-289ACFC9C31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088645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9706-96E3-437C-90D3-DC86AD04AFC4}" type="datetimeFigureOut">
              <a:rPr lang="pt-BR" smtClean="0"/>
              <a:pPr/>
              <a:t>19/07/2019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2D4B2-759A-4673-A741-289ACFC9C31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213135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C9706-96E3-437C-90D3-DC86AD04AFC4}" type="datetimeFigureOut">
              <a:rPr lang="pt-BR" smtClean="0"/>
              <a:pPr/>
              <a:t>19/07/2019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2D4B2-759A-4673-A741-289ACFC9C31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471944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/>
            <a:r>
              <a:rPr lang="pt-BR" sz="4800" dirty="0" smtClean="0">
                <a:solidFill>
                  <a:srgbClr val="FFFF00"/>
                </a:solidFill>
              </a:rPr>
              <a:t>Amigo</a:t>
            </a:r>
            <a:r>
              <a:rPr lang="pt-BR" sz="4800" dirty="0" smtClean="0">
                <a:solidFill>
                  <a:srgbClr val="FFFF00"/>
                </a:solidFill>
              </a:rPr>
              <a:t>...</a:t>
            </a:r>
            <a:r>
              <a:rPr lang="pt-BR" sz="4800" dirty="0" err="1" smtClean="0">
                <a:solidFill>
                  <a:srgbClr val="FFFF00"/>
                </a:solidFill>
              </a:rPr>
              <a:t>ôôô</a:t>
            </a:r>
            <a:r>
              <a:rPr lang="pt-BR" sz="4800" dirty="0" smtClean="0">
                <a:solidFill>
                  <a:srgbClr val="FFFF00"/>
                </a:solidFill>
              </a:rPr>
              <a:t> que </a:t>
            </a:r>
            <a:r>
              <a:rPr lang="pt-BR" sz="4800" dirty="0">
                <a:solidFill>
                  <a:srgbClr val="FFFF00"/>
                </a:solidFill>
              </a:rPr>
              <a:t>bom que você </a:t>
            </a:r>
            <a:r>
              <a:rPr lang="pt-BR" sz="4800" dirty="0" smtClean="0">
                <a:solidFill>
                  <a:srgbClr val="FFFF00"/>
                </a:solidFill>
              </a:rPr>
              <a:t>veio...</a:t>
            </a:r>
            <a:r>
              <a:rPr lang="pt-BR" sz="4800" dirty="0" err="1" smtClean="0">
                <a:solidFill>
                  <a:srgbClr val="FFFF00"/>
                </a:solidFill>
              </a:rPr>
              <a:t>ôôôô</a:t>
            </a:r>
            <a:r>
              <a:rPr lang="pt-BR" sz="4800" dirty="0">
                <a:solidFill>
                  <a:srgbClr val="FFFF00"/>
                </a:solidFill>
              </a:rPr>
              <a:t> </a:t>
            </a:r>
            <a:r>
              <a:rPr lang="pt-BR" sz="4800" dirty="0" smtClean="0">
                <a:solidFill>
                  <a:srgbClr val="FFFF00"/>
                </a:solidFill>
              </a:rPr>
              <a:t>foi </a:t>
            </a:r>
            <a:r>
              <a:rPr lang="pt-BR" sz="4800" dirty="0">
                <a:solidFill>
                  <a:srgbClr val="FFFF00"/>
                </a:solidFill>
              </a:rPr>
              <a:t>Deus quem te </a:t>
            </a:r>
            <a:r>
              <a:rPr lang="pt-BR" sz="4800" dirty="0" smtClean="0">
                <a:solidFill>
                  <a:srgbClr val="FFFF00"/>
                </a:solidFill>
              </a:rPr>
              <a:t>chamou...</a:t>
            </a:r>
            <a:r>
              <a:rPr lang="pt-BR" sz="4800" dirty="0" err="1" smtClean="0">
                <a:solidFill>
                  <a:srgbClr val="FFFF00"/>
                </a:solidFill>
              </a:rPr>
              <a:t>ôôôô</a:t>
            </a:r>
            <a:r>
              <a:rPr lang="pt-BR" sz="4800" dirty="0">
                <a:solidFill>
                  <a:srgbClr val="FFFF00"/>
                </a:solidFill>
              </a:rPr>
              <a:t> </a:t>
            </a:r>
            <a:r>
              <a:rPr lang="pt-BR" sz="4800" dirty="0" smtClean="0">
                <a:solidFill>
                  <a:srgbClr val="FFFF00"/>
                </a:solidFill>
              </a:rPr>
              <a:t>e </a:t>
            </a:r>
            <a:r>
              <a:rPr lang="pt-BR" sz="4800" dirty="0">
                <a:solidFill>
                  <a:srgbClr val="FFFF00"/>
                </a:solidFill>
              </a:rPr>
              <a:t>você aceitou</a:t>
            </a:r>
            <a:br>
              <a:rPr lang="pt-BR" sz="4800" dirty="0">
                <a:solidFill>
                  <a:srgbClr val="FFFF00"/>
                </a:solidFill>
              </a:rPr>
            </a:br>
            <a:r>
              <a:rPr lang="pt-BR" sz="4800" dirty="0">
                <a:solidFill>
                  <a:srgbClr val="FFFF00"/>
                </a:solidFill>
              </a:rPr>
              <a:t/>
            </a:r>
            <a:br>
              <a:rPr lang="pt-BR" sz="4800" dirty="0">
                <a:solidFill>
                  <a:srgbClr val="FFFF00"/>
                </a:solidFill>
              </a:rPr>
            </a:br>
            <a:r>
              <a:rPr lang="pt-BR" sz="4800" dirty="0">
                <a:solidFill>
                  <a:srgbClr val="FFFF00"/>
                </a:solidFill>
              </a:rPr>
              <a:t> </a:t>
            </a:r>
            <a:r>
              <a:rPr lang="pt-BR" sz="4800" dirty="0" smtClean="0">
                <a:solidFill>
                  <a:srgbClr val="FFFF00"/>
                </a:solidFill>
              </a:rPr>
              <a:t>Amigo</a:t>
            </a:r>
            <a:r>
              <a:rPr lang="pt-BR" sz="4800" dirty="0">
                <a:solidFill>
                  <a:srgbClr val="FFFF00"/>
                </a:solidFill>
              </a:rPr>
              <a:t>, Amigo, que bom que você </a:t>
            </a:r>
            <a:r>
              <a:rPr lang="pt-BR" sz="4800" dirty="0" smtClean="0">
                <a:solidFill>
                  <a:srgbClr val="FFFF00"/>
                </a:solidFill>
              </a:rPr>
              <a:t>veio</a:t>
            </a:r>
            <a:r>
              <a:rPr lang="pt-BR" sz="4800" dirty="0">
                <a:solidFill>
                  <a:srgbClr val="FFFF00"/>
                </a:solidFill>
              </a:rPr>
              <a:t> </a:t>
            </a:r>
            <a:r>
              <a:rPr lang="pt-BR" sz="4800" dirty="0" smtClean="0">
                <a:solidFill>
                  <a:srgbClr val="FFFF00"/>
                </a:solidFill>
              </a:rPr>
              <a:t>Amigo</a:t>
            </a:r>
            <a:r>
              <a:rPr lang="pt-BR" sz="4800" dirty="0">
                <a:solidFill>
                  <a:srgbClr val="FFFF00"/>
                </a:solidFill>
              </a:rPr>
              <a:t>, Amigo, que bom que você </a:t>
            </a:r>
            <a:r>
              <a:rPr lang="pt-BR" sz="4800" dirty="0" smtClean="0">
                <a:solidFill>
                  <a:srgbClr val="FFFF00"/>
                </a:solidFill>
              </a:rPr>
              <a:t>veio</a:t>
            </a:r>
            <a:endParaRPr lang="pt-BR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817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21</Words>
  <Application>Microsoft Office PowerPoint</Application>
  <PresentationFormat>Apresentação na tela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Amigo...ôôô que bom que você veio...ôôôô foi Deus quem te chamou...ôôôô e você aceitou   Amigo, Amigo, que bom que você veio Amigo, Amigo, que bom que você veio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Amigo Que Bom Que Voce Veio  Tom: D      E C#m A             B                        E C#m A   Amigo          que bom que você veio         B                               E C#m A   foi Deus quem te chamou          B          E e você aceitou     C#m        A                B                       E Amigo, Amigo, que bom que você veio     C#m       A                B                        E C#m A  B Amigo, Amigo, que bom que você veio</dc:title>
  <dc:creator>Usuário do Windows</dc:creator>
  <cp:lastModifiedBy>MARCELO</cp:lastModifiedBy>
  <cp:revision>4</cp:revision>
  <dcterms:created xsi:type="dcterms:W3CDTF">2015-03-13T00:46:59Z</dcterms:created>
  <dcterms:modified xsi:type="dcterms:W3CDTF">2019-07-20T02:29:45Z</dcterms:modified>
</cp:coreProperties>
</file>