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935" autoAdjust="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02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30D9D-8713-4086-A7F4-C56BF1136733}" type="datetimeFigureOut">
              <a:rPr lang="pt-BR" smtClean="0"/>
              <a:t>04/06/2016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03FEE-1128-41C0-BDDF-AD1131EF4C7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G                 Em                  C</a:t>
            </a:r>
            <a:r>
              <a:rPr lang="pt-BR" baseline="0" dirty="0" smtClean="0">
                <a:solidFill>
                  <a:srgbClr val="FFFF00"/>
                </a:solidFill>
              </a:rPr>
              <a:t>                             D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 Quem me dará um ombro amigo quando eu precisar?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G</a:t>
            </a:r>
            <a:r>
              <a:rPr lang="pt-BR" baseline="0" dirty="0" smtClean="0">
                <a:solidFill>
                  <a:srgbClr val="FFFF00"/>
                </a:solidFill>
              </a:rPr>
              <a:t>           Em               C                           D     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e se eu cair, se eu vacilar, que vai me levantar?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</a:t>
            </a:r>
            <a:r>
              <a:rPr lang="pt-BR" dirty="0" err="1" smtClean="0">
                <a:solidFill>
                  <a:srgbClr val="FFFF00"/>
                </a:solidFill>
              </a:rPr>
              <a:t>Am</a:t>
            </a:r>
            <a:r>
              <a:rPr lang="pt-BR" dirty="0" smtClean="0">
                <a:solidFill>
                  <a:srgbClr val="FFFF00"/>
                </a:solidFill>
              </a:rPr>
              <a:t>                  G                          C                                   D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Sou eu quem vai ouvir você quando o mundo não puder te entender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</a:t>
            </a:r>
            <a:r>
              <a:rPr lang="pt-BR" dirty="0" err="1" smtClean="0">
                <a:solidFill>
                  <a:srgbClr val="FFFF00"/>
                </a:solidFill>
              </a:rPr>
              <a:t>Am</a:t>
            </a:r>
            <a:r>
              <a:rPr lang="pt-BR" dirty="0" smtClean="0">
                <a:solidFill>
                  <a:srgbClr val="FFFF00"/>
                </a:solidFill>
              </a:rPr>
              <a:t>                         G                       C                                    D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foi DEUS quem te escolheu pra ser o melhor amigo que eu pudesse ter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G                      Em</a:t>
            </a:r>
            <a:r>
              <a:rPr lang="pt-BR" baseline="0" dirty="0" smtClean="0">
                <a:solidFill>
                  <a:srgbClr val="FFFF00"/>
                </a:solidFill>
              </a:rPr>
              <a:t>             C                                       D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AMIGOS PRA SEMPRE BONS AMIGOS QUE NASCERAM PELA FÉ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G                      Em          C</a:t>
            </a:r>
            <a:r>
              <a:rPr lang="pt-BR" baseline="0" dirty="0" smtClean="0">
                <a:solidFill>
                  <a:srgbClr val="FFFF00"/>
                </a:solidFill>
              </a:rPr>
              <a:t>                     D                        G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AMIGOS PRA SEMPRE PARA SEMPRE AMIGO SIM SE DEUS QUISER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G                 Em             C</a:t>
            </a:r>
            <a:r>
              <a:rPr lang="pt-BR" baseline="0" dirty="0" smtClean="0">
                <a:solidFill>
                  <a:srgbClr val="FFFF00"/>
                </a:solidFill>
              </a:rPr>
              <a:t>                         D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Quem</a:t>
            </a:r>
            <a:r>
              <a:rPr lang="pt-BR" baseline="0" dirty="0" smtClean="0">
                <a:solidFill>
                  <a:srgbClr val="FFFF00"/>
                </a:solidFill>
              </a:rPr>
              <a:t> é que vai me acolher na minha indecisão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FF00"/>
                </a:solidFill>
              </a:rPr>
              <a:t>G                 Em             C</a:t>
            </a:r>
            <a:r>
              <a:rPr lang="pt-BR" baseline="0" dirty="0" smtClean="0">
                <a:solidFill>
                  <a:srgbClr val="FFFF00"/>
                </a:solidFill>
              </a:rPr>
              <a:t>                         D</a:t>
            </a:r>
          </a:p>
          <a:p>
            <a:r>
              <a:rPr lang="pt-BR" baseline="0" dirty="0" smtClean="0">
                <a:solidFill>
                  <a:srgbClr val="FFFF00"/>
                </a:solidFill>
              </a:rPr>
              <a:t>Se eu me perder pelo caminho quem me </a:t>
            </a:r>
            <a:r>
              <a:rPr lang="pt-BR" baseline="0" dirty="0" err="1" smtClean="0">
                <a:solidFill>
                  <a:srgbClr val="FFFF00"/>
                </a:solidFill>
              </a:rPr>
              <a:t>dara</a:t>
            </a:r>
            <a:r>
              <a:rPr lang="pt-BR" baseline="0" dirty="0" smtClean="0">
                <a:solidFill>
                  <a:srgbClr val="FFFF00"/>
                </a:solidFill>
              </a:rPr>
              <a:t> a mão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</a:t>
            </a:r>
            <a:r>
              <a:rPr lang="pt-BR" dirty="0" err="1" smtClean="0">
                <a:solidFill>
                  <a:srgbClr val="FFFF00"/>
                </a:solidFill>
              </a:rPr>
              <a:t>Am</a:t>
            </a:r>
            <a:r>
              <a:rPr lang="pt-BR" dirty="0" smtClean="0">
                <a:solidFill>
                  <a:srgbClr val="FFFF00"/>
                </a:solidFill>
              </a:rPr>
              <a:t>                     G                          C                                  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Foi DEUS que consagrou você e eu para sermos bons amigos, </a:t>
            </a:r>
          </a:p>
          <a:p>
            <a:r>
              <a:rPr lang="pt-BR" smtClean="0">
                <a:solidFill>
                  <a:srgbClr val="FFFF00"/>
                </a:solidFill>
              </a:rPr>
              <a:t>                   D      </a:t>
            </a:r>
            <a:r>
              <a:rPr lang="pt-BR" dirty="0" err="1" smtClean="0">
                <a:solidFill>
                  <a:srgbClr val="FFFF00"/>
                </a:solidFill>
              </a:rPr>
              <a:t>Am</a:t>
            </a:r>
            <a:r>
              <a:rPr lang="pt-BR" dirty="0" smtClean="0">
                <a:solidFill>
                  <a:srgbClr val="FFFF00"/>
                </a:solidFill>
              </a:rPr>
              <a:t>               G                    C                                  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num só coração por isso eu estarei aqui quando tudo parecer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 D    </a:t>
            </a:r>
            <a:r>
              <a:rPr lang="pt-BR" dirty="0" err="1" smtClean="0">
                <a:solidFill>
                  <a:srgbClr val="FFFF00"/>
                </a:solidFill>
              </a:rPr>
              <a:t>Bb</a:t>
            </a:r>
            <a:r>
              <a:rPr lang="pt-BR" dirty="0" smtClean="0">
                <a:solidFill>
                  <a:srgbClr val="FFFF00"/>
                </a:solidFill>
              </a:rPr>
              <a:t>                             F</a:t>
            </a:r>
            <a:r>
              <a:rPr lang="pt-BR" baseline="0" dirty="0" smtClean="0">
                <a:solidFill>
                  <a:srgbClr val="FFFF00"/>
                </a:solidFill>
              </a:rPr>
              <a:t>            </a:t>
            </a:r>
            <a:r>
              <a:rPr lang="pt-BR" baseline="0" dirty="0" err="1" smtClean="0">
                <a:solidFill>
                  <a:srgbClr val="FFFF00"/>
                </a:solidFill>
              </a:rPr>
              <a:t>Bb</a:t>
            </a:r>
            <a:r>
              <a:rPr lang="pt-BR" baseline="0" dirty="0" smtClean="0">
                <a:solidFill>
                  <a:srgbClr val="FFFF00"/>
                </a:solidFill>
              </a:rPr>
              <a:t>        D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sem solução Peço a DEUS que me guarde e te de sua paz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03FEE-1128-41C0-BDDF-AD1131EF4C7B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8AEC-A8A5-4A73-AC75-39A259740016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EA08-25C7-4857-9CD2-BF0B620CDD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8AEC-A8A5-4A73-AC75-39A259740016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EA08-25C7-4857-9CD2-BF0B620CDD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8AEC-A8A5-4A73-AC75-39A259740016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EA08-25C7-4857-9CD2-BF0B620CDD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8AEC-A8A5-4A73-AC75-39A259740016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EA08-25C7-4857-9CD2-BF0B620CDD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8AEC-A8A5-4A73-AC75-39A259740016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EA08-25C7-4857-9CD2-BF0B620CDD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8AEC-A8A5-4A73-AC75-39A259740016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EA08-25C7-4857-9CD2-BF0B620CDD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8AEC-A8A5-4A73-AC75-39A259740016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EA08-25C7-4857-9CD2-BF0B620CDD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8AEC-A8A5-4A73-AC75-39A259740016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EA08-25C7-4857-9CD2-BF0B620CDD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8AEC-A8A5-4A73-AC75-39A259740016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EA08-25C7-4857-9CD2-BF0B620CDD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8AEC-A8A5-4A73-AC75-39A259740016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EA08-25C7-4857-9CD2-BF0B620CDD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8AEC-A8A5-4A73-AC75-39A259740016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EA08-25C7-4857-9CD2-BF0B620CDD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F8AEC-A8A5-4A73-AC75-39A259740016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8EA08-25C7-4857-9CD2-BF0B620CDD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Quem me dará um ombro amigo quando eu precisar? e se eu cair, se eu vacilar, que m vai me levantar?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Sou eu quem vai ouvir você quando o mundo não puder te entender foi DEUS quem te escolheu pra ser o melhor amigo que eu pudesse ter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AMIGOS PRA SEMPRE BONS AMIGOS QUE NASCERAM PELA FÉ AMIGOS PRA SEMPRE PARA SEMPRE AMIGO SIM SE DEUS QUISER 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Quem é que vai me acolher na minha indecisão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Se eu me perder pelo caminho quem me </a:t>
            </a:r>
            <a:r>
              <a:rPr lang="pt-BR" dirty="0" smtClean="0">
                <a:solidFill>
                  <a:srgbClr val="FFFF00"/>
                </a:solidFill>
              </a:rPr>
              <a:t>Dara </a:t>
            </a:r>
            <a:r>
              <a:rPr lang="pt-BR" dirty="0" smtClean="0">
                <a:solidFill>
                  <a:srgbClr val="FFFF00"/>
                </a:solidFill>
              </a:rPr>
              <a:t>a </a:t>
            </a:r>
            <a:r>
              <a:rPr lang="pt-BR" dirty="0" smtClean="0">
                <a:solidFill>
                  <a:srgbClr val="FFFF00"/>
                </a:solidFill>
              </a:rPr>
              <a:t>mão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Foi DEUS que consagrou você e eu para sermos bons amigos, num só coração por isso eu estarei aqui quando tudo parecer sem solução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Peço a DEUS que me guarde e te de sua paz</a:t>
            </a:r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308</Words>
  <Application>Microsoft Office PowerPoint</Application>
  <PresentationFormat>Apresentação na tela (4:3)</PresentationFormat>
  <Paragraphs>30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8</cp:revision>
  <dcterms:created xsi:type="dcterms:W3CDTF">2016-05-10T14:56:33Z</dcterms:created>
  <dcterms:modified xsi:type="dcterms:W3CDTF">2016-06-04T23:35:40Z</dcterms:modified>
</cp:coreProperties>
</file>