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2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347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722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7637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1570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983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0955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859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5599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7423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149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601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74B1-9B30-4C5C-856B-9DA464B7C9A2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D5AE1-A4D8-4BBE-BF89-2C3683FC16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928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algn="l">
              <a:lnSpc>
                <a:spcPct val="7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ANJOS DE DEUS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spc="-150" dirty="0">
                <a:solidFill>
                  <a:schemeClr val="bg1"/>
                </a:solidFill>
              </a:rPr>
              <a:t>E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r>
              <a:rPr lang="pt-BR" sz="2000" spc="-150" dirty="0" smtClean="0">
                <a:solidFill>
                  <a:schemeClr val="bg1"/>
                </a:solidFill>
              </a:rPr>
              <a:t> 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Se acontecer um barulho perto de você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</a:t>
            </a:r>
            <a:r>
              <a:rPr lang="pt-BR" sz="2000" spc="-150" dirty="0" err="1">
                <a:solidFill>
                  <a:schemeClr val="bg1"/>
                </a:solidFill>
              </a:rPr>
              <a:t>G</a:t>
            </a:r>
            <a:r>
              <a:rPr lang="pt-BR" sz="2000" spc="-150" dirty="0" err="1" smtClean="0">
                <a:solidFill>
                  <a:schemeClr val="bg1"/>
                </a:solidFill>
              </a:rPr>
              <a:t>#m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É um anjo chegando para receber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C#m</a:t>
            </a:r>
            <a:r>
              <a:rPr lang="pt-BR" sz="2000" spc="-150" dirty="0" smtClean="0">
                <a:solidFill>
                  <a:schemeClr val="bg1"/>
                </a:solidFill>
              </a:rPr>
              <a:t>    B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Suas orações e leva-las a Deus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</a:t>
            </a:r>
            <a:r>
              <a:rPr lang="pt-BR" sz="2000" spc="-150" dirty="0" smtClean="0">
                <a:solidFill>
                  <a:schemeClr val="bg1"/>
                </a:solidFill>
              </a:rPr>
              <a:t>E                     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Então abra o coração e </a:t>
            </a:r>
            <a:r>
              <a:rPr lang="pt-BR" sz="2000" spc="-150" dirty="0" err="1">
                <a:solidFill>
                  <a:schemeClr val="bg1"/>
                </a:solidFill>
              </a:rPr>
              <a:t>começe</a:t>
            </a:r>
            <a:r>
              <a:rPr lang="pt-BR" sz="2000" spc="-150" dirty="0">
                <a:solidFill>
                  <a:schemeClr val="bg1"/>
                </a:solidFill>
              </a:rPr>
              <a:t> a louvar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spc="-150" dirty="0" err="1">
                <a:solidFill>
                  <a:schemeClr val="bg1"/>
                </a:solidFill>
              </a:rPr>
              <a:t>G</a:t>
            </a:r>
            <a:r>
              <a:rPr lang="pt-BR" sz="2000" spc="-150" dirty="0" err="1" smtClean="0">
                <a:solidFill>
                  <a:schemeClr val="bg1"/>
                </a:solidFill>
              </a:rPr>
              <a:t>#m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Sinta o gosto do céu que se derrama no altar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C#m</a:t>
            </a:r>
            <a:r>
              <a:rPr lang="pt-BR" sz="2000" spc="-150" dirty="0" smtClean="0">
                <a:solidFill>
                  <a:schemeClr val="bg1"/>
                </a:solidFill>
              </a:rPr>
              <a:t>     B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Que um anjo já vem com a benção nas mãos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>E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Tem anjos voando neste lugar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No meio do povo e em cima do altar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C#m</a:t>
            </a:r>
            <a:r>
              <a:rPr lang="pt-BR" sz="2000" spc="-150" dirty="0" smtClean="0">
                <a:solidFill>
                  <a:schemeClr val="bg1"/>
                </a:solidFill>
              </a:rPr>
              <a:t>     B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Subindo e descendo em todas as direções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>            E                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Não sei se a igreja subiu ou se o céu desceu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Só sei que está cheio de anjos de Deus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B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E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Porque o próprio Deus está aqui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>      E                     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Quando os anjos passeiam a igreja se alegra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</a:t>
            </a:r>
            <a:r>
              <a:rPr lang="pt-BR" sz="2000" spc="-150" dirty="0" err="1">
                <a:solidFill>
                  <a:schemeClr val="bg1"/>
                </a:solidFill>
              </a:rPr>
              <a:t>G</a:t>
            </a:r>
            <a:r>
              <a:rPr lang="pt-BR" sz="2000" spc="-150" dirty="0" err="1" smtClean="0">
                <a:solidFill>
                  <a:schemeClr val="bg1"/>
                </a:solidFill>
              </a:rPr>
              <a:t>#m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Ela canta, ela chora, ela ri e congrega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C#m</a:t>
            </a:r>
            <a:r>
              <a:rPr lang="pt-BR" sz="2000" spc="-150" dirty="0" smtClean="0">
                <a:solidFill>
                  <a:schemeClr val="bg1"/>
                </a:solidFill>
              </a:rPr>
              <a:t>   B    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Abala o inferno e dissipa o mal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</a:t>
            </a:r>
            <a:r>
              <a:rPr lang="pt-BR" sz="2000" spc="-150" dirty="0" smtClean="0">
                <a:solidFill>
                  <a:schemeClr val="bg1"/>
                </a:solidFill>
              </a:rPr>
              <a:t>E                                                                        </a:t>
            </a:r>
            <a:r>
              <a:rPr lang="pt-BR" sz="2000" spc="-150" dirty="0">
                <a:solidFill>
                  <a:schemeClr val="bg1"/>
                </a:solidFill>
              </a:rPr>
              <a:t>B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Sinta o vento das asas dos anjos agora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G#m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</a:t>
            </a:r>
            <a:r>
              <a:rPr lang="pt-BR" sz="2000" spc="-150" dirty="0">
                <a:solidFill>
                  <a:schemeClr val="bg1"/>
                </a:solidFill>
              </a:rPr>
              <a:t>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Confia irmão pois sua hora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                             </a:t>
            </a:r>
            <a:r>
              <a:rPr lang="pt-BR" sz="2000" spc="-150" dirty="0" smtClean="0">
                <a:solidFill>
                  <a:schemeClr val="bg1"/>
                </a:solidFill>
              </a:rPr>
              <a:t>                                     </a:t>
            </a:r>
            <a:r>
              <a:rPr lang="pt-BR" sz="2000" spc="-150" dirty="0" err="1" smtClean="0">
                <a:solidFill>
                  <a:schemeClr val="bg1"/>
                </a:solidFill>
              </a:rPr>
              <a:t>C#m</a:t>
            </a:r>
            <a:r>
              <a:rPr lang="pt-BR" sz="2000" spc="-150" dirty="0" smtClean="0">
                <a:solidFill>
                  <a:schemeClr val="bg1"/>
                </a:solidFill>
              </a:rPr>
              <a:t>    B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>A benção chegou e você vai levar</a:t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/>
            </a:r>
            <a:br>
              <a:rPr lang="pt-BR" sz="2000" spc="-150" dirty="0" smtClean="0">
                <a:solidFill>
                  <a:schemeClr val="bg1"/>
                </a:solidFill>
              </a:rPr>
            </a:br>
            <a:r>
              <a:rPr lang="pt-BR" sz="2000" spc="-150" dirty="0" smtClean="0">
                <a:solidFill>
                  <a:schemeClr val="bg1"/>
                </a:solidFill>
              </a:rPr>
              <a:t>REFRÃO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endParaRPr lang="pt-BR" sz="2000" spc="-150" dirty="0">
              <a:solidFill>
                <a:schemeClr val="bg1"/>
              </a:solidFill>
            </a:endParaRPr>
          </a:p>
        </p:txBody>
      </p:sp>
      <p:sp>
        <p:nvSpPr>
          <p:cNvPr id="3" name="Chave direita 2"/>
          <p:cNvSpPr/>
          <p:nvPr/>
        </p:nvSpPr>
        <p:spPr>
          <a:xfrm>
            <a:off x="3971229" y="4005064"/>
            <a:ext cx="216024" cy="252028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97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ANJOS DE DEUS   E                                                                                B  Se acontecer um barulho perto de você                                 G#m                             A É um anjo chegando para receber                                                        C#m    B Suas orações e leva-las a Deus  E                                                                               B Então abra o coração e começe a louvar                                      G#m                                              A Sinta o gosto do céu que se derrama no altar                                                                                          C#m     B Que um anjo já vem com a benção nas mãos    E                                                          B Tem anjos voando neste lugar                                                                             A No meio do povo e em cima do altar                                                                                   C#m     B Subindo e descendo em todas as direções             E                                                                          B Não sei se a igreja subiu ou se o céu desceu                                                                              A Só sei que está cheio de anjos de Deus                           B                                        E Porque o próprio Deus está aqui            E                                                                               B Quando os anjos passeiam a igreja se alegra                                  G#m                            A Ela canta, ela chora, ela ri e congrega                                                             C#m   B     Abala o inferno e dissipa o mal  E                                                                        B Sinta o vento das asas dos anjos agora                     G#m                     A Confia irmão pois sua hora                                                                   C#m    B A benção chegou e você vai levar          REFRÃO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ANJOS DE DEUS   E                                                                                B  Se acontecer um barulho perto de você                                 G#m                             A É um anjo chegando para receber                                                        C#m    B Suas orações e leva-las a Deus  E                                                                               B Então abra o coração e começe a louvar                                      G#m                                              A Sinta o gosto do céu que se derrama no altar                                                                                          C#m     B Que um anjo já vem com a benção nas mãos    E                                                          B Tem anjos voando neste lugar                                                                             A No meio do povo e em cima do altar                                                                                   C#m     B Subindo e descendo em todas as direções             E                                                                          B Não sei se a igreja subiu ou se o céu desceu                                                                              A Só sei que está cheio de anjos de Deus                           B                                        E Porque o próprio Deus está aqui            E                                                                               B Quando os anjos passeiam a igreja se alegra                                  G#m                            A Ela canta, ela chora, ela ri e congrega                                                             C#m   B     Abala o inferno e dissipa o mal  E                                                                        B Sinta o vento das asas dos anjos agora                     G#m                     A Confia irmão pois sua hora                                                                   C#m    B A benção chegou e você vai levar          REFRÃO </dc:title>
  <dc:creator>Usuário do Windows</dc:creator>
  <cp:lastModifiedBy>MARCELO</cp:lastModifiedBy>
  <cp:revision>9</cp:revision>
  <dcterms:created xsi:type="dcterms:W3CDTF">2015-03-13T00:40:05Z</dcterms:created>
  <dcterms:modified xsi:type="dcterms:W3CDTF">2017-06-01T23:19:03Z</dcterms:modified>
</cp:coreProperties>
</file>