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9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ED07F-6260-4FDE-AEC2-5CE97D170A8F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534C-3452-4497-A2BD-2B18943B334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 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A  A7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Anunciamos senhor a vossa morte e</a:t>
            </a:r>
          </a:p>
          <a:p>
            <a:r>
              <a:rPr lang="pt-BR" sz="1200" baseline="0" dirty="0" smtClean="0">
                <a:solidFill>
                  <a:srgbClr val="FFFF00"/>
                </a:solidFill>
              </a:rPr>
              <a:t>           D            E   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proclamamos a vossa ressurreição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A             </a:t>
            </a:r>
            <a:r>
              <a:rPr lang="pt-BR" sz="1200" baseline="0" smtClean="0">
                <a:solidFill>
                  <a:srgbClr val="FFFF00"/>
                </a:solidFill>
              </a:rPr>
              <a:t>A7 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vinde senhor  vinde senhor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D            E      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vinde senhor     JESUS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534C-3452-4497-A2BD-2B18943B334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F55F-CD62-4F02-840D-6313F1DB04C2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DEF8-3438-42AF-B99A-77AA3C70F1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6600" dirty="0" smtClean="0">
                <a:solidFill>
                  <a:srgbClr val="FFFF00"/>
                </a:solidFill>
              </a:rPr>
              <a:t>Anunciamos senhor a vossa morte e proclamamos a vossa ressurreição </a:t>
            </a:r>
          </a:p>
          <a:p>
            <a:r>
              <a:rPr lang="pt-BR" sz="6600" dirty="0" smtClean="0">
                <a:solidFill>
                  <a:srgbClr val="FFFF00"/>
                </a:solidFill>
              </a:rPr>
              <a:t>vinde senhor (3x) </a:t>
            </a:r>
          </a:p>
          <a:p>
            <a:r>
              <a:rPr lang="pt-BR" sz="6600" dirty="0" err="1" smtClean="0">
                <a:solidFill>
                  <a:srgbClr val="FFFF00"/>
                </a:solidFill>
              </a:rPr>
              <a:t>jesus</a:t>
            </a:r>
            <a:endParaRPr lang="pt-BR" sz="6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Apresentação na tela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</cp:revision>
  <dcterms:created xsi:type="dcterms:W3CDTF">2016-03-12T00:06:12Z</dcterms:created>
  <dcterms:modified xsi:type="dcterms:W3CDTF">2016-03-12T00:14:21Z</dcterms:modified>
</cp:coreProperties>
</file>